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4F9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32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DDE47A-E7B3-4C07-B599-D3CEB49532BD}" type="doc">
      <dgm:prSet loTypeId="urn:microsoft.com/office/officeart/2005/8/layout/cycle7" loCatId="cycle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C83D9E9A-06A1-421D-8660-239426191AD5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ماده59 قانون برنامه سوم توسعه</a:t>
          </a:r>
          <a:endParaRPr lang="en-US" dirty="0">
            <a:cs typeface="B Nazanin" panose="00000400000000000000" pitchFamily="2" charset="-78"/>
          </a:endParaRPr>
        </a:p>
      </dgm:t>
    </dgm:pt>
    <dgm:pt modelId="{F4FA27D6-0AF6-40D2-AD34-BD848C84DDD2}" type="parTrans" cxnId="{5186091B-7419-4B03-AB3D-6472899BFB75}">
      <dgm:prSet/>
      <dgm:spPr/>
      <dgm:t>
        <a:bodyPr/>
        <a:lstStyle/>
        <a:p>
          <a:endParaRPr lang="en-US"/>
        </a:p>
      </dgm:t>
    </dgm:pt>
    <dgm:pt modelId="{D88B96FB-487C-42B5-95F4-1358D55EF1A7}" type="sibTrans" cxnId="{5186091B-7419-4B03-AB3D-6472899BFB75}">
      <dgm:prSet/>
      <dgm:spPr/>
      <dgm:t>
        <a:bodyPr/>
        <a:lstStyle/>
        <a:p>
          <a:endParaRPr lang="en-US"/>
        </a:p>
      </dgm:t>
    </dgm:pt>
    <dgm:pt modelId="{F9FD390F-499A-4B9F-9080-9B3ABF039A61}">
      <dgm:prSet phldrT="[Text]"/>
      <dgm:spPr/>
      <dgm:t>
        <a:bodyPr/>
        <a:lstStyle/>
        <a:p>
          <a:r>
            <a:rPr lang="fa-IR" dirty="0" smtClean="0"/>
            <a:t>تشکیل سازمان امور مالیاتی کشور</a:t>
          </a:r>
          <a:endParaRPr lang="en-US" dirty="0"/>
        </a:p>
      </dgm:t>
    </dgm:pt>
    <dgm:pt modelId="{B12CCDE0-B1EE-4FF7-A618-9168C64EE4D0}" type="parTrans" cxnId="{D4A23980-861C-4424-8EEB-3A760B5BCFAB}">
      <dgm:prSet/>
      <dgm:spPr/>
      <dgm:t>
        <a:bodyPr/>
        <a:lstStyle/>
        <a:p>
          <a:endParaRPr lang="en-US"/>
        </a:p>
      </dgm:t>
    </dgm:pt>
    <dgm:pt modelId="{96F26ED6-AB5C-46C5-A8E6-6674E2E06514}" type="sibTrans" cxnId="{D4A23980-861C-4424-8EEB-3A760B5BCFAB}">
      <dgm:prSet/>
      <dgm:spPr/>
      <dgm:t>
        <a:bodyPr/>
        <a:lstStyle/>
        <a:p>
          <a:endParaRPr lang="en-US"/>
        </a:p>
      </dgm:t>
    </dgm:pt>
    <dgm:pt modelId="{70874A61-ABDC-439E-8350-C5C40C3A8647}">
      <dgm:prSet phldrT="[Text]"/>
      <dgm:spPr/>
      <dgm:t>
        <a:bodyPr/>
        <a:lstStyle/>
        <a:p>
          <a:r>
            <a:rPr lang="fa-IR" dirty="0" smtClean="0"/>
            <a:t>طرح جامع اطلاعات مالیاتی</a:t>
          </a:r>
          <a:endParaRPr lang="en-US" dirty="0"/>
        </a:p>
      </dgm:t>
    </dgm:pt>
    <dgm:pt modelId="{EF04CFDA-2841-432A-A2AA-D199626D53AE}" type="parTrans" cxnId="{5FECC6B5-9BB8-4BD0-8CEC-25AE36FC442D}">
      <dgm:prSet/>
      <dgm:spPr/>
      <dgm:t>
        <a:bodyPr/>
        <a:lstStyle/>
        <a:p>
          <a:endParaRPr lang="en-US"/>
        </a:p>
      </dgm:t>
    </dgm:pt>
    <dgm:pt modelId="{B13108C8-8EBC-42DA-B331-C813EF65A79E}" type="sibTrans" cxnId="{5FECC6B5-9BB8-4BD0-8CEC-25AE36FC442D}">
      <dgm:prSet/>
      <dgm:spPr/>
      <dgm:t>
        <a:bodyPr/>
        <a:lstStyle/>
        <a:p>
          <a:endParaRPr lang="en-US"/>
        </a:p>
      </dgm:t>
    </dgm:pt>
    <dgm:pt modelId="{14C38682-ADB3-41E0-9EC2-93AF228D5B58}" type="pres">
      <dgm:prSet presAssocID="{F8DDE47A-E7B3-4C07-B599-D3CEB49532B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7852D5-8384-4822-88CB-A3CBEB8E6467}" type="pres">
      <dgm:prSet presAssocID="{C83D9E9A-06A1-421D-8660-239426191AD5}" presName="node" presStyleLbl="node1" presStyleIdx="0" presStyleCnt="3" custScaleX="235240" custRadScaleRad="91658" custRadScaleInc="-117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59BECA-FF9A-4F32-AFEF-DF859D039BFF}" type="pres">
      <dgm:prSet presAssocID="{D88B96FB-487C-42B5-95F4-1358D55EF1A7}" presName="sibTrans" presStyleLbl="sibTrans2D1" presStyleIdx="0" presStyleCnt="3" custAng="762798" custLinFactNeighborX="36752" custLinFactNeighborY="-20852"/>
      <dgm:spPr/>
      <dgm:t>
        <a:bodyPr/>
        <a:lstStyle/>
        <a:p>
          <a:endParaRPr lang="en-US"/>
        </a:p>
      </dgm:t>
    </dgm:pt>
    <dgm:pt modelId="{9659FFA8-CC54-4AEC-B4E3-06D87AABE0BD}" type="pres">
      <dgm:prSet presAssocID="{D88B96FB-487C-42B5-95F4-1358D55EF1A7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A4130A01-232B-4058-B4B7-28418783C7C3}" type="pres">
      <dgm:prSet presAssocID="{F9FD390F-499A-4B9F-9080-9B3ABF039A61}" presName="node" presStyleLbl="node1" presStyleIdx="1" presStyleCnt="3" custScaleX="196873" custScaleY="76917" custRadScaleRad="132007" custRadScaleInc="-484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30E154-7C0C-42E0-B828-E59196E9163E}" type="pres">
      <dgm:prSet presAssocID="{96F26ED6-AB5C-46C5-A8E6-6674E2E06514}" presName="sibTrans" presStyleLbl="sibTrans2D1" presStyleIdx="1" presStyleCnt="3" custAng="18505673" custScaleX="162945" custLinFactX="-100000" custLinFactY="-100000" custLinFactNeighborX="-173180" custLinFactNeighborY="-105040"/>
      <dgm:spPr/>
      <dgm:t>
        <a:bodyPr/>
        <a:lstStyle/>
        <a:p>
          <a:endParaRPr lang="en-US"/>
        </a:p>
      </dgm:t>
    </dgm:pt>
    <dgm:pt modelId="{9170B312-E040-47C9-B97C-399AC8EC1C7E}" type="pres">
      <dgm:prSet presAssocID="{96F26ED6-AB5C-46C5-A8E6-6674E2E06514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C0578AC-6990-4C42-B2DA-AA5BB1C8F16C}" type="pres">
      <dgm:prSet presAssocID="{70874A61-ABDC-439E-8350-C5C40C3A8647}" presName="node" presStyleLbl="node1" presStyleIdx="2" presStyleCnt="3" custScaleX="200234" custScaleY="71062" custRadScaleRad="118231" custRadScaleInc="24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9106A4-B586-48FC-8289-2DF068028566}" type="pres">
      <dgm:prSet presAssocID="{B13108C8-8EBC-42DA-B331-C813EF65A79E}" presName="sibTrans" presStyleLbl="sibTrans2D1" presStyleIdx="2" presStyleCnt="3" custAng="3252866" custScaleX="65603" custScaleY="91063" custLinFactX="10041" custLinFactNeighborX="100000" custLinFactNeighborY="-3475"/>
      <dgm:spPr/>
      <dgm:t>
        <a:bodyPr/>
        <a:lstStyle/>
        <a:p>
          <a:endParaRPr lang="en-US"/>
        </a:p>
      </dgm:t>
    </dgm:pt>
    <dgm:pt modelId="{6AA7BF4B-A81E-486F-BD37-00CA02CC452F}" type="pres">
      <dgm:prSet presAssocID="{B13108C8-8EBC-42DA-B331-C813EF65A79E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7501312E-038A-48F0-9BB3-F8175D109E56}" type="presOf" srcId="{D88B96FB-487C-42B5-95F4-1358D55EF1A7}" destId="{9659FFA8-CC54-4AEC-B4E3-06D87AABE0BD}" srcOrd="1" destOrd="0" presId="urn:microsoft.com/office/officeart/2005/8/layout/cycle7"/>
    <dgm:cxn modelId="{B82B5005-C092-4F83-A03C-9995ACE9AE49}" type="presOf" srcId="{F8DDE47A-E7B3-4C07-B599-D3CEB49532BD}" destId="{14C38682-ADB3-41E0-9EC2-93AF228D5B58}" srcOrd="0" destOrd="0" presId="urn:microsoft.com/office/officeart/2005/8/layout/cycle7"/>
    <dgm:cxn modelId="{0668A83F-99EA-4A21-B5F6-EA81194F2F10}" type="presOf" srcId="{C83D9E9A-06A1-421D-8660-239426191AD5}" destId="{7A7852D5-8384-4822-88CB-A3CBEB8E6467}" srcOrd="0" destOrd="0" presId="urn:microsoft.com/office/officeart/2005/8/layout/cycle7"/>
    <dgm:cxn modelId="{5FECC6B5-9BB8-4BD0-8CEC-25AE36FC442D}" srcId="{F8DDE47A-E7B3-4C07-B599-D3CEB49532BD}" destId="{70874A61-ABDC-439E-8350-C5C40C3A8647}" srcOrd="2" destOrd="0" parTransId="{EF04CFDA-2841-432A-A2AA-D199626D53AE}" sibTransId="{B13108C8-8EBC-42DA-B331-C813EF65A79E}"/>
    <dgm:cxn modelId="{46D42E21-0D2C-4306-B4E2-564DD10C0811}" type="presOf" srcId="{B13108C8-8EBC-42DA-B331-C813EF65A79E}" destId="{6C9106A4-B586-48FC-8289-2DF068028566}" srcOrd="0" destOrd="0" presId="urn:microsoft.com/office/officeart/2005/8/layout/cycle7"/>
    <dgm:cxn modelId="{9CFCE167-D4D1-45B9-B73F-D28A99A48D67}" type="presOf" srcId="{70874A61-ABDC-439E-8350-C5C40C3A8647}" destId="{5C0578AC-6990-4C42-B2DA-AA5BB1C8F16C}" srcOrd="0" destOrd="0" presId="urn:microsoft.com/office/officeart/2005/8/layout/cycle7"/>
    <dgm:cxn modelId="{AB669D31-71CC-406F-AE91-5C4A720B7C3B}" type="presOf" srcId="{96F26ED6-AB5C-46C5-A8E6-6674E2E06514}" destId="{3130E154-7C0C-42E0-B828-E59196E9163E}" srcOrd="0" destOrd="0" presId="urn:microsoft.com/office/officeart/2005/8/layout/cycle7"/>
    <dgm:cxn modelId="{8931DDCC-3C39-438C-A95B-DD4E13B49A18}" type="presOf" srcId="{B13108C8-8EBC-42DA-B331-C813EF65A79E}" destId="{6AA7BF4B-A81E-486F-BD37-00CA02CC452F}" srcOrd="1" destOrd="0" presId="urn:microsoft.com/office/officeart/2005/8/layout/cycle7"/>
    <dgm:cxn modelId="{5186091B-7419-4B03-AB3D-6472899BFB75}" srcId="{F8DDE47A-E7B3-4C07-B599-D3CEB49532BD}" destId="{C83D9E9A-06A1-421D-8660-239426191AD5}" srcOrd="0" destOrd="0" parTransId="{F4FA27D6-0AF6-40D2-AD34-BD848C84DDD2}" sibTransId="{D88B96FB-487C-42B5-95F4-1358D55EF1A7}"/>
    <dgm:cxn modelId="{CD5266D2-7047-4182-AFA7-5B4594A8068B}" type="presOf" srcId="{D88B96FB-487C-42B5-95F4-1358D55EF1A7}" destId="{0059BECA-FF9A-4F32-AFEF-DF859D039BFF}" srcOrd="0" destOrd="0" presId="urn:microsoft.com/office/officeart/2005/8/layout/cycle7"/>
    <dgm:cxn modelId="{982B305D-7101-49D7-8D2D-CB680350E995}" type="presOf" srcId="{96F26ED6-AB5C-46C5-A8E6-6674E2E06514}" destId="{9170B312-E040-47C9-B97C-399AC8EC1C7E}" srcOrd="1" destOrd="0" presId="urn:microsoft.com/office/officeart/2005/8/layout/cycle7"/>
    <dgm:cxn modelId="{56AC707E-F918-42A6-B430-3E7D881EDBFC}" type="presOf" srcId="{F9FD390F-499A-4B9F-9080-9B3ABF039A61}" destId="{A4130A01-232B-4058-B4B7-28418783C7C3}" srcOrd="0" destOrd="0" presId="urn:microsoft.com/office/officeart/2005/8/layout/cycle7"/>
    <dgm:cxn modelId="{D4A23980-861C-4424-8EEB-3A760B5BCFAB}" srcId="{F8DDE47A-E7B3-4C07-B599-D3CEB49532BD}" destId="{F9FD390F-499A-4B9F-9080-9B3ABF039A61}" srcOrd="1" destOrd="0" parTransId="{B12CCDE0-B1EE-4FF7-A618-9168C64EE4D0}" sibTransId="{96F26ED6-AB5C-46C5-A8E6-6674E2E06514}"/>
    <dgm:cxn modelId="{ACDFCBBB-8AB0-4813-B31F-D3514BE68F40}" type="presParOf" srcId="{14C38682-ADB3-41E0-9EC2-93AF228D5B58}" destId="{7A7852D5-8384-4822-88CB-A3CBEB8E6467}" srcOrd="0" destOrd="0" presId="urn:microsoft.com/office/officeart/2005/8/layout/cycle7"/>
    <dgm:cxn modelId="{E78356E3-8621-4B22-A253-F3102FB6E267}" type="presParOf" srcId="{14C38682-ADB3-41E0-9EC2-93AF228D5B58}" destId="{0059BECA-FF9A-4F32-AFEF-DF859D039BFF}" srcOrd="1" destOrd="0" presId="urn:microsoft.com/office/officeart/2005/8/layout/cycle7"/>
    <dgm:cxn modelId="{E93CD1AB-A19C-48E1-9A6A-0D3F53D7E151}" type="presParOf" srcId="{0059BECA-FF9A-4F32-AFEF-DF859D039BFF}" destId="{9659FFA8-CC54-4AEC-B4E3-06D87AABE0BD}" srcOrd="0" destOrd="0" presId="urn:microsoft.com/office/officeart/2005/8/layout/cycle7"/>
    <dgm:cxn modelId="{64F7DF4B-CF5F-4795-92C0-298E93C53089}" type="presParOf" srcId="{14C38682-ADB3-41E0-9EC2-93AF228D5B58}" destId="{A4130A01-232B-4058-B4B7-28418783C7C3}" srcOrd="2" destOrd="0" presId="urn:microsoft.com/office/officeart/2005/8/layout/cycle7"/>
    <dgm:cxn modelId="{F8B26CFA-CEB4-425D-A147-823151BE92A6}" type="presParOf" srcId="{14C38682-ADB3-41E0-9EC2-93AF228D5B58}" destId="{3130E154-7C0C-42E0-B828-E59196E9163E}" srcOrd="3" destOrd="0" presId="urn:microsoft.com/office/officeart/2005/8/layout/cycle7"/>
    <dgm:cxn modelId="{34522B81-1243-48E5-B5DD-B95973C230C1}" type="presParOf" srcId="{3130E154-7C0C-42E0-B828-E59196E9163E}" destId="{9170B312-E040-47C9-B97C-399AC8EC1C7E}" srcOrd="0" destOrd="0" presId="urn:microsoft.com/office/officeart/2005/8/layout/cycle7"/>
    <dgm:cxn modelId="{086E7063-2FB1-43C2-960B-FC03A1074711}" type="presParOf" srcId="{14C38682-ADB3-41E0-9EC2-93AF228D5B58}" destId="{5C0578AC-6990-4C42-B2DA-AA5BB1C8F16C}" srcOrd="4" destOrd="0" presId="urn:microsoft.com/office/officeart/2005/8/layout/cycle7"/>
    <dgm:cxn modelId="{D1146E4C-5565-4F97-B488-C07E452EA6E8}" type="presParOf" srcId="{14C38682-ADB3-41E0-9EC2-93AF228D5B58}" destId="{6C9106A4-B586-48FC-8289-2DF068028566}" srcOrd="5" destOrd="0" presId="urn:microsoft.com/office/officeart/2005/8/layout/cycle7"/>
    <dgm:cxn modelId="{E280FD43-233D-4FDF-A33A-2C03CC57CB29}" type="presParOf" srcId="{6C9106A4-B586-48FC-8289-2DF068028566}" destId="{6AA7BF4B-A81E-486F-BD37-00CA02CC452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EC6B93-2396-4CDD-B3EA-805B0A67D61B}" type="doc">
      <dgm:prSet loTypeId="urn:microsoft.com/office/officeart/2005/8/layout/default" loCatId="list" qsTypeId="urn:microsoft.com/office/officeart/2005/8/quickstyle/3d5" qsCatId="3D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A309AF30-0AB8-4CE4-8ED3-A18EC0D3AA34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افزایش رضایت مودیان</a:t>
          </a:r>
          <a:endParaRPr lang="en-US" dirty="0">
            <a:cs typeface="B Nazanin" panose="00000400000000000000" pitchFamily="2" charset="-78"/>
          </a:endParaRPr>
        </a:p>
      </dgm:t>
    </dgm:pt>
    <dgm:pt modelId="{3D2C4C02-D4EE-4902-8A03-8D8156A3C01C}" type="parTrans" cxnId="{968DAA5A-B5D0-47B0-993E-8FB2047B2BF3}">
      <dgm:prSet/>
      <dgm:spPr/>
      <dgm:t>
        <a:bodyPr/>
        <a:lstStyle/>
        <a:p>
          <a:endParaRPr lang="en-US"/>
        </a:p>
      </dgm:t>
    </dgm:pt>
    <dgm:pt modelId="{DEC737E0-A0D4-4331-A390-4F41B03D04F8}" type="sibTrans" cxnId="{968DAA5A-B5D0-47B0-993E-8FB2047B2BF3}">
      <dgm:prSet/>
      <dgm:spPr/>
      <dgm:t>
        <a:bodyPr/>
        <a:lstStyle/>
        <a:p>
          <a:endParaRPr lang="en-US"/>
        </a:p>
      </dgm:t>
    </dgm:pt>
    <dgm:pt modelId="{A76D888C-BBC8-4850-81D6-32320B6D819A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کاهش هزینه وصول</a:t>
          </a:r>
          <a:endParaRPr lang="en-US" dirty="0">
            <a:cs typeface="B Nazanin" panose="00000400000000000000" pitchFamily="2" charset="-78"/>
          </a:endParaRPr>
        </a:p>
      </dgm:t>
    </dgm:pt>
    <dgm:pt modelId="{70E6C9BD-C37C-4DA4-AE5A-AFF5FEC53856}" type="parTrans" cxnId="{7C05838C-9A99-4C6F-9B76-4084D9CD0F17}">
      <dgm:prSet/>
      <dgm:spPr/>
      <dgm:t>
        <a:bodyPr/>
        <a:lstStyle/>
        <a:p>
          <a:endParaRPr lang="en-US"/>
        </a:p>
      </dgm:t>
    </dgm:pt>
    <dgm:pt modelId="{AEF78435-1545-4B87-9C17-521B66F2FBF9}" type="sibTrans" cxnId="{7C05838C-9A99-4C6F-9B76-4084D9CD0F17}">
      <dgm:prSet/>
      <dgm:spPr/>
      <dgm:t>
        <a:bodyPr/>
        <a:lstStyle/>
        <a:p>
          <a:endParaRPr lang="en-US"/>
        </a:p>
      </dgm:t>
    </dgm:pt>
    <dgm:pt modelId="{400E73DB-6EF6-4A11-B42B-C71D89B41340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افزایش درآمدهای مالیاتی</a:t>
          </a:r>
          <a:endParaRPr lang="en-US" dirty="0">
            <a:cs typeface="B Nazanin" panose="00000400000000000000" pitchFamily="2" charset="-78"/>
          </a:endParaRPr>
        </a:p>
      </dgm:t>
    </dgm:pt>
    <dgm:pt modelId="{78690BDF-E3FE-44BC-A4E2-03F94EEE04E5}" type="parTrans" cxnId="{57141D25-F8DB-42E8-9304-B4BA9B2D5FE3}">
      <dgm:prSet/>
      <dgm:spPr/>
      <dgm:t>
        <a:bodyPr/>
        <a:lstStyle/>
        <a:p>
          <a:endParaRPr lang="en-US"/>
        </a:p>
      </dgm:t>
    </dgm:pt>
    <dgm:pt modelId="{955F0D44-1B72-4BBE-986B-DE22EBD1C83F}" type="sibTrans" cxnId="{57141D25-F8DB-42E8-9304-B4BA9B2D5FE3}">
      <dgm:prSet/>
      <dgm:spPr/>
      <dgm:t>
        <a:bodyPr/>
        <a:lstStyle/>
        <a:p>
          <a:endParaRPr lang="en-US"/>
        </a:p>
      </dgm:t>
    </dgm:pt>
    <dgm:pt modelId="{E82046AE-F8EA-4722-ADD9-9FDFBF40FABA}">
      <dgm:prSet phldrT="[Text]"/>
      <dgm:spPr/>
      <dgm:t>
        <a:bodyPr/>
        <a:lstStyle/>
        <a:p>
          <a:r>
            <a:rPr lang="fa-IR" dirty="0" smtClean="0">
              <a:cs typeface="B Nazanin" panose="00000400000000000000" pitchFamily="2" charset="-78"/>
            </a:rPr>
            <a:t>کاهش فرار مالیاتی</a:t>
          </a:r>
          <a:endParaRPr lang="en-US" dirty="0">
            <a:cs typeface="B Nazanin" panose="00000400000000000000" pitchFamily="2" charset="-78"/>
          </a:endParaRPr>
        </a:p>
      </dgm:t>
    </dgm:pt>
    <dgm:pt modelId="{E9483EF0-C543-478F-9B12-C7EF19DEE7D4}" type="parTrans" cxnId="{0209E018-0EE0-446D-A5D2-A264D41EECDC}">
      <dgm:prSet/>
      <dgm:spPr/>
      <dgm:t>
        <a:bodyPr/>
        <a:lstStyle/>
        <a:p>
          <a:endParaRPr lang="en-US"/>
        </a:p>
      </dgm:t>
    </dgm:pt>
    <dgm:pt modelId="{CEAC0F87-5CF9-4FA3-97E7-0FF195CF12A9}" type="sibTrans" cxnId="{0209E018-0EE0-446D-A5D2-A264D41EECDC}">
      <dgm:prSet/>
      <dgm:spPr/>
      <dgm:t>
        <a:bodyPr/>
        <a:lstStyle/>
        <a:p>
          <a:endParaRPr lang="en-US"/>
        </a:p>
      </dgm:t>
    </dgm:pt>
    <dgm:pt modelId="{BC78C7FE-8C6D-4D71-97FD-E538A84B101D}" type="pres">
      <dgm:prSet presAssocID="{CBEC6B93-2396-4CDD-B3EA-805B0A67D61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650BAC5-5F2B-4F9F-A366-D67F8BA982CF}" type="pres">
      <dgm:prSet presAssocID="{A309AF30-0AB8-4CE4-8ED3-A18EC0D3AA34}" presName="node" presStyleLbl="node1" presStyleIdx="0" presStyleCnt="4" custScaleX="89353" custScaleY="18934" custLinFactNeighborX="23515" custLinFactNeighborY="27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7057A-FCAC-47D8-81BC-B46210584AF4}" type="pres">
      <dgm:prSet presAssocID="{DEC737E0-A0D4-4331-A390-4F41B03D04F8}" presName="sibTrans" presStyleCnt="0"/>
      <dgm:spPr/>
    </dgm:pt>
    <dgm:pt modelId="{F07E90E3-32CE-4F88-86FF-22D3E55B61F5}" type="pres">
      <dgm:prSet presAssocID="{A76D888C-BBC8-4850-81D6-32320B6D819A}" presName="node" presStyleLbl="node1" presStyleIdx="1" presStyleCnt="4" custScaleX="87853" custScaleY="20056" custLinFactNeighborX="-35461" custLinFactNeighborY="433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C7091F-C9E3-491A-BD53-0765374A620B}" type="pres">
      <dgm:prSet presAssocID="{AEF78435-1545-4B87-9C17-521B66F2FBF9}" presName="sibTrans" presStyleCnt="0"/>
      <dgm:spPr/>
    </dgm:pt>
    <dgm:pt modelId="{46D19963-670D-4447-9CBC-ED103C91FFB0}" type="pres">
      <dgm:prSet presAssocID="{400E73DB-6EF6-4A11-B42B-C71D89B41340}" presName="node" presStyleLbl="node1" presStyleIdx="2" presStyleCnt="4" custScaleX="91269" custScaleY="18771" custLinFactNeighborX="83029" custLinFactNeighborY="-688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0DB464-D2C0-4427-A8B1-423BACE5DF25}" type="pres">
      <dgm:prSet presAssocID="{955F0D44-1B72-4BBE-986B-DE22EBD1C83F}" presName="sibTrans" presStyleCnt="0"/>
      <dgm:spPr/>
    </dgm:pt>
    <dgm:pt modelId="{C4AED7CA-8EED-4B5C-9854-8FED7FCD710B}" type="pres">
      <dgm:prSet presAssocID="{E82046AE-F8EA-4722-ADD9-9FDFBF40FABA}" presName="node" presStyleLbl="node1" presStyleIdx="3" presStyleCnt="4" custScaleX="78304" custScaleY="19304" custLinFactNeighborX="-55522" custLinFactNeighborY="-194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05838C-9A99-4C6F-9B76-4084D9CD0F17}" srcId="{CBEC6B93-2396-4CDD-B3EA-805B0A67D61B}" destId="{A76D888C-BBC8-4850-81D6-32320B6D819A}" srcOrd="1" destOrd="0" parTransId="{70E6C9BD-C37C-4DA4-AE5A-AFF5FEC53856}" sibTransId="{AEF78435-1545-4B87-9C17-521B66F2FBF9}"/>
    <dgm:cxn modelId="{0956B679-2C2D-4702-8BD8-36A7A64666C0}" type="presOf" srcId="{E82046AE-F8EA-4722-ADD9-9FDFBF40FABA}" destId="{C4AED7CA-8EED-4B5C-9854-8FED7FCD710B}" srcOrd="0" destOrd="0" presId="urn:microsoft.com/office/officeart/2005/8/layout/default"/>
    <dgm:cxn modelId="{2A343942-A189-4D89-B41F-2E394AB3FE92}" type="presOf" srcId="{A309AF30-0AB8-4CE4-8ED3-A18EC0D3AA34}" destId="{3650BAC5-5F2B-4F9F-A366-D67F8BA982CF}" srcOrd="0" destOrd="0" presId="urn:microsoft.com/office/officeart/2005/8/layout/default"/>
    <dgm:cxn modelId="{0209E018-0EE0-446D-A5D2-A264D41EECDC}" srcId="{CBEC6B93-2396-4CDD-B3EA-805B0A67D61B}" destId="{E82046AE-F8EA-4722-ADD9-9FDFBF40FABA}" srcOrd="3" destOrd="0" parTransId="{E9483EF0-C543-478F-9B12-C7EF19DEE7D4}" sibTransId="{CEAC0F87-5CF9-4FA3-97E7-0FF195CF12A9}"/>
    <dgm:cxn modelId="{29548295-DDB0-45D4-A953-A624FAA429E3}" type="presOf" srcId="{A76D888C-BBC8-4850-81D6-32320B6D819A}" destId="{F07E90E3-32CE-4F88-86FF-22D3E55B61F5}" srcOrd="0" destOrd="0" presId="urn:microsoft.com/office/officeart/2005/8/layout/default"/>
    <dgm:cxn modelId="{57141D25-F8DB-42E8-9304-B4BA9B2D5FE3}" srcId="{CBEC6B93-2396-4CDD-B3EA-805B0A67D61B}" destId="{400E73DB-6EF6-4A11-B42B-C71D89B41340}" srcOrd="2" destOrd="0" parTransId="{78690BDF-E3FE-44BC-A4E2-03F94EEE04E5}" sibTransId="{955F0D44-1B72-4BBE-986B-DE22EBD1C83F}"/>
    <dgm:cxn modelId="{033E3834-CB53-4F66-A521-38422D319997}" type="presOf" srcId="{400E73DB-6EF6-4A11-B42B-C71D89B41340}" destId="{46D19963-670D-4447-9CBC-ED103C91FFB0}" srcOrd="0" destOrd="0" presId="urn:microsoft.com/office/officeart/2005/8/layout/default"/>
    <dgm:cxn modelId="{8B82FE30-267A-4E73-B6D0-C03E9222F54E}" type="presOf" srcId="{CBEC6B93-2396-4CDD-B3EA-805B0A67D61B}" destId="{BC78C7FE-8C6D-4D71-97FD-E538A84B101D}" srcOrd="0" destOrd="0" presId="urn:microsoft.com/office/officeart/2005/8/layout/default"/>
    <dgm:cxn modelId="{968DAA5A-B5D0-47B0-993E-8FB2047B2BF3}" srcId="{CBEC6B93-2396-4CDD-B3EA-805B0A67D61B}" destId="{A309AF30-0AB8-4CE4-8ED3-A18EC0D3AA34}" srcOrd="0" destOrd="0" parTransId="{3D2C4C02-D4EE-4902-8A03-8D8156A3C01C}" sibTransId="{DEC737E0-A0D4-4331-A390-4F41B03D04F8}"/>
    <dgm:cxn modelId="{33054432-CA02-466C-9C61-E98213CE43BF}" type="presParOf" srcId="{BC78C7FE-8C6D-4D71-97FD-E538A84B101D}" destId="{3650BAC5-5F2B-4F9F-A366-D67F8BA982CF}" srcOrd="0" destOrd="0" presId="urn:microsoft.com/office/officeart/2005/8/layout/default"/>
    <dgm:cxn modelId="{6E8D1EDE-10E3-4DC3-9A36-EBB5C50050E0}" type="presParOf" srcId="{BC78C7FE-8C6D-4D71-97FD-E538A84B101D}" destId="{4ED7057A-FCAC-47D8-81BC-B46210584AF4}" srcOrd="1" destOrd="0" presId="urn:microsoft.com/office/officeart/2005/8/layout/default"/>
    <dgm:cxn modelId="{D62CAD65-DB24-4B78-ACE7-2B0F7EDB114C}" type="presParOf" srcId="{BC78C7FE-8C6D-4D71-97FD-E538A84B101D}" destId="{F07E90E3-32CE-4F88-86FF-22D3E55B61F5}" srcOrd="2" destOrd="0" presId="urn:microsoft.com/office/officeart/2005/8/layout/default"/>
    <dgm:cxn modelId="{18C5BB7F-7DE4-470D-9522-52D1A0F11E22}" type="presParOf" srcId="{BC78C7FE-8C6D-4D71-97FD-E538A84B101D}" destId="{9CC7091F-C9E3-491A-BD53-0765374A620B}" srcOrd="3" destOrd="0" presId="urn:microsoft.com/office/officeart/2005/8/layout/default"/>
    <dgm:cxn modelId="{898675AD-7F0A-4440-AE5F-7DC6B2086183}" type="presParOf" srcId="{BC78C7FE-8C6D-4D71-97FD-E538A84B101D}" destId="{46D19963-670D-4447-9CBC-ED103C91FFB0}" srcOrd="4" destOrd="0" presId="urn:microsoft.com/office/officeart/2005/8/layout/default"/>
    <dgm:cxn modelId="{582EBF43-3E19-47A3-8CBD-70660A7D977A}" type="presParOf" srcId="{BC78C7FE-8C6D-4D71-97FD-E538A84B101D}" destId="{9B0DB464-D2C0-4427-A8B1-423BACE5DF25}" srcOrd="5" destOrd="0" presId="urn:microsoft.com/office/officeart/2005/8/layout/default"/>
    <dgm:cxn modelId="{F16E0699-5BB4-4577-AC61-B10C535ADFC0}" type="presParOf" srcId="{BC78C7FE-8C6D-4D71-97FD-E538A84B101D}" destId="{C4AED7CA-8EED-4B5C-9854-8FED7FCD710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494146F-6F4C-4707-9FEF-09E86A64E40E}" type="doc">
      <dgm:prSet loTypeId="urn:microsoft.com/office/officeart/2005/8/layout/default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F88A984-37DD-461E-AB12-AECE587C944D}">
      <dgm:prSet phldrT="[Text]" custT="1"/>
      <dgm:spPr/>
      <dgm:t>
        <a:bodyPr/>
        <a:lstStyle/>
        <a:p>
          <a:r>
            <a:rPr lang="fa-IR" sz="2400" dirty="0" smtClean="0"/>
            <a:t>راه اندازی و اجرای دفتر مدیریت تغییر</a:t>
          </a:r>
          <a:endParaRPr lang="en-US" sz="2400" dirty="0"/>
        </a:p>
      </dgm:t>
    </dgm:pt>
    <dgm:pt modelId="{C1925E48-C203-4520-96DA-7F56F51943D8}" type="parTrans" cxnId="{B7570AA4-7B5E-4D11-B2A6-8B6294B3E07E}">
      <dgm:prSet/>
      <dgm:spPr/>
      <dgm:t>
        <a:bodyPr/>
        <a:lstStyle/>
        <a:p>
          <a:endParaRPr lang="en-US"/>
        </a:p>
      </dgm:t>
    </dgm:pt>
    <dgm:pt modelId="{AF124AFF-9C15-434A-A306-29AAF98B2B51}" type="sibTrans" cxnId="{B7570AA4-7B5E-4D11-B2A6-8B6294B3E07E}">
      <dgm:prSet/>
      <dgm:spPr/>
      <dgm:t>
        <a:bodyPr/>
        <a:lstStyle/>
        <a:p>
          <a:endParaRPr lang="en-US"/>
        </a:p>
      </dgm:t>
    </dgm:pt>
    <dgm:pt modelId="{22DAC305-E588-416A-98ED-EB0F0D24CB20}">
      <dgm:prSet phldrT="[Text]" custT="1"/>
      <dgm:spPr/>
      <dgm:t>
        <a:bodyPr/>
        <a:lstStyle/>
        <a:p>
          <a:r>
            <a:rPr lang="fa-IR" sz="2400" dirty="0" smtClean="0"/>
            <a:t>راه اندازی و اجرای دفتر مدیریت برنامه</a:t>
          </a:r>
          <a:endParaRPr lang="en-US" sz="2400" dirty="0"/>
        </a:p>
      </dgm:t>
    </dgm:pt>
    <dgm:pt modelId="{949CA601-D91A-4D9D-A718-DCD2475C7E1B}" type="parTrans" cxnId="{FB259390-80D3-4DF9-9D17-86F411F57BC4}">
      <dgm:prSet/>
      <dgm:spPr/>
      <dgm:t>
        <a:bodyPr/>
        <a:lstStyle/>
        <a:p>
          <a:endParaRPr lang="en-US"/>
        </a:p>
      </dgm:t>
    </dgm:pt>
    <dgm:pt modelId="{6CB441A9-642C-4A34-A374-688C7B0FC842}" type="sibTrans" cxnId="{FB259390-80D3-4DF9-9D17-86F411F57BC4}">
      <dgm:prSet/>
      <dgm:spPr/>
      <dgm:t>
        <a:bodyPr/>
        <a:lstStyle/>
        <a:p>
          <a:endParaRPr lang="en-US"/>
        </a:p>
      </dgm:t>
    </dgm:pt>
    <dgm:pt modelId="{016ADA94-D66B-4C6E-9DA1-D091B0023D2B}">
      <dgm:prSet phldrT="[Text]" custT="1"/>
      <dgm:spPr/>
      <dgm:t>
        <a:bodyPr/>
        <a:lstStyle/>
        <a:p>
          <a:r>
            <a:rPr lang="fa-IR" sz="3200" dirty="0" smtClean="0"/>
            <a:t>مدیریت طرح</a:t>
          </a:r>
          <a:endParaRPr lang="en-US" sz="3200" dirty="0"/>
        </a:p>
      </dgm:t>
    </dgm:pt>
    <dgm:pt modelId="{6A654371-0ADC-4060-8DD4-FFEBE156C967}" type="parTrans" cxnId="{CE95A49C-0C83-4F96-A76F-E6D64D270C3A}">
      <dgm:prSet/>
      <dgm:spPr/>
      <dgm:t>
        <a:bodyPr/>
        <a:lstStyle/>
        <a:p>
          <a:endParaRPr lang="en-US"/>
        </a:p>
      </dgm:t>
    </dgm:pt>
    <dgm:pt modelId="{650DFC2F-D90D-45DD-8040-BF795CACB775}" type="sibTrans" cxnId="{CE95A49C-0C83-4F96-A76F-E6D64D270C3A}">
      <dgm:prSet/>
      <dgm:spPr/>
      <dgm:t>
        <a:bodyPr/>
        <a:lstStyle/>
        <a:p>
          <a:endParaRPr lang="en-US"/>
        </a:p>
      </dgm:t>
    </dgm:pt>
    <dgm:pt modelId="{9EE49B76-A27B-4F08-A11F-3A7374A52245}" type="pres">
      <dgm:prSet presAssocID="{7494146F-6F4C-4707-9FEF-09E86A64E40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2DF261-78CF-47FC-AF46-B6CF9E4A6D5A}" type="pres">
      <dgm:prSet presAssocID="{1F88A984-37DD-461E-AB12-AECE587C944D}" presName="node" presStyleLbl="node1" presStyleIdx="0" presStyleCnt="3" custScaleY="25148" custLinFactNeighborX="77328" custLinFactNeighborY="110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FD88C8-FF5C-4612-B395-4AE0BAE5310A}" type="pres">
      <dgm:prSet presAssocID="{AF124AFF-9C15-434A-A306-29AAF98B2B51}" presName="sibTrans" presStyleCnt="0"/>
      <dgm:spPr/>
    </dgm:pt>
    <dgm:pt modelId="{CE194066-5BA8-4FD3-A773-FECEB8D48899}" type="pres">
      <dgm:prSet presAssocID="{22DAC305-E588-416A-98ED-EB0F0D24CB20}" presName="node" presStyleLbl="node1" presStyleIdx="1" presStyleCnt="3" custScaleY="25148" custLinFactNeighborX="-16031" custLinFactNeighborY="-293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895329-2D56-419A-8C47-78473E972765}" type="pres">
      <dgm:prSet presAssocID="{6CB441A9-642C-4A34-A374-688C7B0FC842}" presName="sibTrans" presStyleCnt="0"/>
      <dgm:spPr/>
    </dgm:pt>
    <dgm:pt modelId="{B47853F9-C057-4F66-92F7-1D1887796913}" type="pres">
      <dgm:prSet presAssocID="{016ADA94-D66B-4C6E-9DA1-D091B0023D2B}" presName="node" presStyleLbl="node1" presStyleIdx="2" presStyleCnt="3" custScaleX="48523" custScaleY="134897" custLinFactNeighborX="-18362" custLinFactNeighborY="3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7570AA4-7B5E-4D11-B2A6-8B6294B3E07E}" srcId="{7494146F-6F4C-4707-9FEF-09E86A64E40E}" destId="{1F88A984-37DD-461E-AB12-AECE587C944D}" srcOrd="0" destOrd="0" parTransId="{C1925E48-C203-4520-96DA-7F56F51943D8}" sibTransId="{AF124AFF-9C15-434A-A306-29AAF98B2B51}"/>
    <dgm:cxn modelId="{35274A38-DFEF-4F38-8703-20B8244F2860}" type="presOf" srcId="{1F88A984-37DD-461E-AB12-AECE587C944D}" destId="{D42DF261-78CF-47FC-AF46-B6CF9E4A6D5A}" srcOrd="0" destOrd="0" presId="urn:microsoft.com/office/officeart/2005/8/layout/default"/>
    <dgm:cxn modelId="{9F129333-A581-4024-AF96-352AA4AB8075}" type="presOf" srcId="{22DAC305-E588-416A-98ED-EB0F0D24CB20}" destId="{CE194066-5BA8-4FD3-A773-FECEB8D48899}" srcOrd="0" destOrd="0" presId="urn:microsoft.com/office/officeart/2005/8/layout/default"/>
    <dgm:cxn modelId="{FB259390-80D3-4DF9-9D17-86F411F57BC4}" srcId="{7494146F-6F4C-4707-9FEF-09E86A64E40E}" destId="{22DAC305-E588-416A-98ED-EB0F0D24CB20}" srcOrd="1" destOrd="0" parTransId="{949CA601-D91A-4D9D-A718-DCD2475C7E1B}" sibTransId="{6CB441A9-642C-4A34-A374-688C7B0FC842}"/>
    <dgm:cxn modelId="{92547BE0-9BE4-4D6A-8F4B-7C9154BF7C31}" type="presOf" srcId="{7494146F-6F4C-4707-9FEF-09E86A64E40E}" destId="{9EE49B76-A27B-4F08-A11F-3A7374A52245}" srcOrd="0" destOrd="0" presId="urn:microsoft.com/office/officeart/2005/8/layout/default"/>
    <dgm:cxn modelId="{CE95A49C-0C83-4F96-A76F-E6D64D270C3A}" srcId="{7494146F-6F4C-4707-9FEF-09E86A64E40E}" destId="{016ADA94-D66B-4C6E-9DA1-D091B0023D2B}" srcOrd="2" destOrd="0" parTransId="{6A654371-0ADC-4060-8DD4-FFEBE156C967}" sibTransId="{650DFC2F-D90D-45DD-8040-BF795CACB775}"/>
    <dgm:cxn modelId="{15B16DC1-035C-45C1-AF8B-4312744BE642}" type="presOf" srcId="{016ADA94-D66B-4C6E-9DA1-D091B0023D2B}" destId="{B47853F9-C057-4F66-92F7-1D1887796913}" srcOrd="0" destOrd="0" presId="urn:microsoft.com/office/officeart/2005/8/layout/default"/>
    <dgm:cxn modelId="{2F1BBC1B-30B6-481D-B672-93F35886B9FB}" type="presParOf" srcId="{9EE49B76-A27B-4F08-A11F-3A7374A52245}" destId="{D42DF261-78CF-47FC-AF46-B6CF9E4A6D5A}" srcOrd="0" destOrd="0" presId="urn:microsoft.com/office/officeart/2005/8/layout/default"/>
    <dgm:cxn modelId="{C07AB369-6B92-4406-AE31-C0BB9FEDBEC1}" type="presParOf" srcId="{9EE49B76-A27B-4F08-A11F-3A7374A52245}" destId="{91FD88C8-FF5C-4612-B395-4AE0BAE5310A}" srcOrd="1" destOrd="0" presId="urn:microsoft.com/office/officeart/2005/8/layout/default"/>
    <dgm:cxn modelId="{8A38FA80-0869-4A6E-908D-861E18F2751E}" type="presParOf" srcId="{9EE49B76-A27B-4F08-A11F-3A7374A52245}" destId="{CE194066-5BA8-4FD3-A773-FECEB8D48899}" srcOrd="2" destOrd="0" presId="urn:microsoft.com/office/officeart/2005/8/layout/default"/>
    <dgm:cxn modelId="{56FE368B-3035-4484-9614-00C315973B5B}" type="presParOf" srcId="{9EE49B76-A27B-4F08-A11F-3A7374A52245}" destId="{CD895329-2D56-419A-8C47-78473E972765}" srcOrd="3" destOrd="0" presId="urn:microsoft.com/office/officeart/2005/8/layout/default"/>
    <dgm:cxn modelId="{21E909E3-2953-4720-BCBF-AAB66945DD92}" type="presParOf" srcId="{9EE49B76-A27B-4F08-A11F-3A7374A52245}" destId="{B47853F9-C057-4F66-92F7-1D188779691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F6B2C0-2E5D-49F6-8F27-E1BA8B52D73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9E6145-0D2D-421E-9A66-246E79C94DEC}">
      <dgm:prSet phldrT="[Text]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fa-IR" dirty="0" smtClean="0"/>
            <a:t>تدوین استراتژی فن آوری طلاعات</a:t>
          </a:r>
          <a:endParaRPr lang="en-US" dirty="0"/>
        </a:p>
      </dgm:t>
    </dgm:pt>
    <dgm:pt modelId="{AA55D5A3-D77E-4B61-99B0-297CB26577D7}" type="parTrans" cxnId="{44260581-7668-4CBA-A820-202DF6FD3AC4}">
      <dgm:prSet/>
      <dgm:spPr/>
      <dgm:t>
        <a:bodyPr/>
        <a:lstStyle/>
        <a:p>
          <a:endParaRPr lang="en-US"/>
        </a:p>
      </dgm:t>
    </dgm:pt>
    <dgm:pt modelId="{B240EB81-3A18-45A1-A4D1-9690E204538D}" type="sibTrans" cxnId="{44260581-7668-4CBA-A820-202DF6FD3AC4}">
      <dgm:prSet/>
      <dgm:spPr/>
      <dgm:t>
        <a:bodyPr/>
        <a:lstStyle/>
        <a:p>
          <a:endParaRPr lang="en-US"/>
        </a:p>
      </dgm:t>
    </dgm:pt>
    <dgm:pt modelId="{C9D92631-8A15-4459-9D05-B20DC10CE11D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fa-IR" dirty="0" smtClean="0"/>
            <a:t>ارتقای شبکه محلی و گسترده و ارتباطات راه دور</a:t>
          </a:r>
          <a:endParaRPr lang="en-US" dirty="0"/>
        </a:p>
      </dgm:t>
    </dgm:pt>
    <dgm:pt modelId="{F092E8EB-360A-413E-887B-D733AB319AF6}" type="parTrans" cxnId="{CB876187-9387-4E40-8924-8AA3AF83644D}">
      <dgm:prSet/>
      <dgm:spPr/>
      <dgm:t>
        <a:bodyPr/>
        <a:lstStyle/>
        <a:p>
          <a:endParaRPr lang="en-US"/>
        </a:p>
      </dgm:t>
    </dgm:pt>
    <dgm:pt modelId="{70507F98-396C-44F1-AEAF-7CD1C6CCF568}" type="sibTrans" cxnId="{CB876187-9387-4E40-8924-8AA3AF83644D}">
      <dgm:prSet/>
      <dgm:spPr/>
      <dgm:t>
        <a:bodyPr/>
        <a:lstStyle/>
        <a:p>
          <a:endParaRPr lang="en-US"/>
        </a:p>
      </dgm:t>
    </dgm:pt>
    <dgm:pt modelId="{737B6F3B-BDE5-449C-B34A-F2995C8C669B}">
      <dgm:prSet phldrT="[Text]"/>
      <dgm:spPr>
        <a:solidFill>
          <a:srgbClr val="FFC000"/>
        </a:solidFill>
      </dgm:spPr>
      <dgm:t>
        <a:bodyPr/>
        <a:lstStyle/>
        <a:p>
          <a:r>
            <a:rPr lang="fa-IR" dirty="0" smtClean="0"/>
            <a:t>ایجاد و توسعه کانون های پردازش مرکزی</a:t>
          </a:r>
          <a:endParaRPr lang="en-US" dirty="0"/>
        </a:p>
      </dgm:t>
    </dgm:pt>
    <dgm:pt modelId="{7F0ED5C5-DA4D-440B-9371-83375E6D3517}" type="parTrans" cxnId="{42B4C290-EAE3-4FB0-B293-F2E80CABFFC3}">
      <dgm:prSet/>
      <dgm:spPr/>
      <dgm:t>
        <a:bodyPr/>
        <a:lstStyle/>
        <a:p>
          <a:endParaRPr lang="en-US"/>
        </a:p>
      </dgm:t>
    </dgm:pt>
    <dgm:pt modelId="{70E43462-BD7D-4A36-A5F4-4691B3F6E844}" type="sibTrans" cxnId="{42B4C290-EAE3-4FB0-B293-F2E80CABFFC3}">
      <dgm:prSet/>
      <dgm:spPr/>
      <dgm:t>
        <a:bodyPr/>
        <a:lstStyle/>
        <a:p>
          <a:endParaRPr lang="en-US"/>
        </a:p>
      </dgm:t>
    </dgm:pt>
    <dgm:pt modelId="{D065B90B-0114-4EAB-A929-CE0E5CFD12C0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fa-IR" sz="1600" dirty="0" smtClean="0"/>
            <a:t>مطالعه امکان سنجی کانون های پردازش مرکزی و مراکز داده</a:t>
          </a:r>
          <a:endParaRPr lang="en-US" sz="1600" dirty="0"/>
        </a:p>
      </dgm:t>
    </dgm:pt>
    <dgm:pt modelId="{BD3F5AEC-BDB4-4C5F-88F0-34CAAB423DC3}" type="parTrans" cxnId="{756D6E9F-AB80-47A0-9129-9870DED46879}">
      <dgm:prSet/>
      <dgm:spPr/>
      <dgm:t>
        <a:bodyPr/>
        <a:lstStyle/>
        <a:p>
          <a:endParaRPr lang="en-US"/>
        </a:p>
      </dgm:t>
    </dgm:pt>
    <dgm:pt modelId="{F8D3A2EB-4861-4639-A83E-6732F845AA55}" type="sibTrans" cxnId="{756D6E9F-AB80-47A0-9129-9870DED46879}">
      <dgm:prSet/>
      <dgm:spPr/>
      <dgm:t>
        <a:bodyPr/>
        <a:lstStyle/>
        <a:p>
          <a:endParaRPr lang="en-US"/>
        </a:p>
      </dgm:t>
    </dgm:pt>
    <dgm:pt modelId="{9E5C4E76-CDBB-4FBB-91ED-B30E29D363AC}">
      <dgm:prSet phldrT="[Text]" custT="1"/>
      <dgm:spPr>
        <a:solidFill>
          <a:srgbClr val="94F961"/>
        </a:solidFill>
      </dgm:spPr>
      <dgm:t>
        <a:bodyPr/>
        <a:lstStyle/>
        <a:p>
          <a:r>
            <a:rPr lang="fa-IR" sz="4000" dirty="0" smtClean="0"/>
            <a:t>زیر ساخت</a:t>
          </a:r>
          <a:endParaRPr lang="en-US" sz="4000" dirty="0"/>
        </a:p>
      </dgm:t>
    </dgm:pt>
    <dgm:pt modelId="{86D22860-BEB5-493E-8C35-96BCCB4A80D9}" type="parTrans" cxnId="{B3124CF9-2DCB-4A40-A467-87BCDCC54323}">
      <dgm:prSet/>
      <dgm:spPr/>
      <dgm:t>
        <a:bodyPr/>
        <a:lstStyle/>
        <a:p>
          <a:endParaRPr lang="en-US"/>
        </a:p>
      </dgm:t>
    </dgm:pt>
    <dgm:pt modelId="{4B2536D2-A96D-41C1-A989-8E04617A2838}" type="sibTrans" cxnId="{B3124CF9-2DCB-4A40-A467-87BCDCC54323}">
      <dgm:prSet/>
      <dgm:spPr/>
      <dgm:t>
        <a:bodyPr/>
        <a:lstStyle/>
        <a:p>
          <a:endParaRPr lang="en-US"/>
        </a:p>
      </dgm:t>
    </dgm:pt>
    <dgm:pt modelId="{87A8E162-0F20-4111-9BAC-35E8028C96B3}" type="pres">
      <dgm:prSet presAssocID="{62F6B2C0-2E5D-49F6-8F27-E1BA8B52D73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60BE341-CCE9-4786-88F7-6B806EA5A595}" type="pres">
      <dgm:prSet presAssocID="{AE9E6145-0D2D-421E-9A66-246E79C94DEC}" presName="node" presStyleLbl="node1" presStyleIdx="0" presStyleCnt="5" custScaleX="118869" custScaleY="21489" custLinFactNeighborX="58550" custLinFactNeighborY="-13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CC3873-956F-4946-9F3F-9450D938BABC}" type="pres">
      <dgm:prSet presAssocID="{B240EB81-3A18-45A1-A4D1-9690E204538D}" presName="sibTrans" presStyleCnt="0"/>
      <dgm:spPr/>
    </dgm:pt>
    <dgm:pt modelId="{23D1E4E2-68F9-4A0A-9521-865344222490}" type="pres">
      <dgm:prSet presAssocID="{C9D92631-8A15-4459-9D05-B20DC10CE11D}" presName="node" presStyleLbl="node1" presStyleIdx="1" presStyleCnt="5" custScaleY="23413" custLinFactNeighborX="-45947" custLinFactNeighborY="136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0F637D-9E47-4265-97CE-7C7D570C7E26}" type="pres">
      <dgm:prSet presAssocID="{70507F98-396C-44F1-AEAF-7CD1C6CCF568}" presName="sibTrans" presStyleCnt="0"/>
      <dgm:spPr/>
    </dgm:pt>
    <dgm:pt modelId="{1FE23657-233D-4807-ACF4-C7AA8F4AEBEC}" type="pres">
      <dgm:prSet presAssocID="{737B6F3B-BDE5-449C-B34A-F2995C8C669B}" presName="node" presStyleLbl="node1" presStyleIdx="2" presStyleCnt="5" custScaleY="19947" custLinFactX="20789" custLinFactNeighborX="100000" custLinFactNeighborY="-211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7FB424-304E-4A32-A22F-A8F0D9AB2B03}" type="pres">
      <dgm:prSet presAssocID="{70E43462-BD7D-4A36-A5F4-4691B3F6E844}" presName="sibTrans" presStyleCnt="0"/>
      <dgm:spPr/>
    </dgm:pt>
    <dgm:pt modelId="{71D6B4DE-E467-406A-9AF9-4F4D82FB9010}" type="pres">
      <dgm:prSet presAssocID="{D065B90B-0114-4EAB-A929-CE0E5CFD12C0}" presName="node" presStyleLbl="node1" presStyleIdx="3" presStyleCnt="5" custScaleX="101656" custScaleY="25903" custLinFactNeighborX="4032" custLinFactNeighborY="-498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59E119-D101-444F-9198-87569C3547D2}" type="pres">
      <dgm:prSet presAssocID="{F8D3A2EB-4861-4639-A83E-6732F845AA55}" presName="sibTrans" presStyleCnt="0"/>
      <dgm:spPr/>
    </dgm:pt>
    <dgm:pt modelId="{DD5B4932-B9D1-4BF9-BB26-BB28136E7798}" type="pres">
      <dgm:prSet presAssocID="{9E5C4E76-CDBB-4FBB-91ED-B30E29D363AC}" presName="node" presStyleLbl="node1" presStyleIdx="4" presStyleCnt="5" custScaleX="60322" custScaleY="125255" custLinFactNeighborX="58" custLinFactNeighborY="-255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E1982-F136-44A6-8E8B-C25AA2F000CA}" type="presOf" srcId="{737B6F3B-BDE5-449C-B34A-F2995C8C669B}" destId="{1FE23657-233D-4807-ACF4-C7AA8F4AEBEC}" srcOrd="0" destOrd="0" presId="urn:microsoft.com/office/officeart/2005/8/layout/default"/>
    <dgm:cxn modelId="{7974D0C9-965D-451B-B18A-1A5A832C71A9}" type="presOf" srcId="{62F6B2C0-2E5D-49F6-8F27-E1BA8B52D735}" destId="{87A8E162-0F20-4111-9BAC-35E8028C96B3}" srcOrd="0" destOrd="0" presId="urn:microsoft.com/office/officeart/2005/8/layout/default"/>
    <dgm:cxn modelId="{F05C31A3-C958-43B4-B133-1FDBE1B475BC}" type="presOf" srcId="{AE9E6145-0D2D-421E-9A66-246E79C94DEC}" destId="{160BE341-CCE9-4786-88F7-6B806EA5A595}" srcOrd="0" destOrd="0" presId="urn:microsoft.com/office/officeart/2005/8/layout/default"/>
    <dgm:cxn modelId="{CB876187-9387-4E40-8924-8AA3AF83644D}" srcId="{62F6B2C0-2E5D-49F6-8F27-E1BA8B52D735}" destId="{C9D92631-8A15-4459-9D05-B20DC10CE11D}" srcOrd="1" destOrd="0" parTransId="{F092E8EB-360A-413E-887B-D733AB319AF6}" sibTransId="{70507F98-396C-44F1-AEAF-7CD1C6CCF568}"/>
    <dgm:cxn modelId="{FA59C3CD-6DD7-4EC2-A6D8-634300C020B7}" type="presOf" srcId="{9E5C4E76-CDBB-4FBB-91ED-B30E29D363AC}" destId="{DD5B4932-B9D1-4BF9-BB26-BB28136E7798}" srcOrd="0" destOrd="0" presId="urn:microsoft.com/office/officeart/2005/8/layout/default"/>
    <dgm:cxn modelId="{B3124CF9-2DCB-4A40-A467-87BCDCC54323}" srcId="{62F6B2C0-2E5D-49F6-8F27-E1BA8B52D735}" destId="{9E5C4E76-CDBB-4FBB-91ED-B30E29D363AC}" srcOrd="4" destOrd="0" parTransId="{86D22860-BEB5-493E-8C35-96BCCB4A80D9}" sibTransId="{4B2536D2-A96D-41C1-A989-8E04617A2838}"/>
    <dgm:cxn modelId="{44260581-7668-4CBA-A820-202DF6FD3AC4}" srcId="{62F6B2C0-2E5D-49F6-8F27-E1BA8B52D735}" destId="{AE9E6145-0D2D-421E-9A66-246E79C94DEC}" srcOrd="0" destOrd="0" parTransId="{AA55D5A3-D77E-4B61-99B0-297CB26577D7}" sibTransId="{B240EB81-3A18-45A1-A4D1-9690E204538D}"/>
    <dgm:cxn modelId="{B4464BB3-D2C6-4960-A26E-9D5C8F1BE99B}" type="presOf" srcId="{C9D92631-8A15-4459-9D05-B20DC10CE11D}" destId="{23D1E4E2-68F9-4A0A-9521-865344222490}" srcOrd="0" destOrd="0" presId="urn:microsoft.com/office/officeart/2005/8/layout/default"/>
    <dgm:cxn modelId="{42B4C290-EAE3-4FB0-B293-F2E80CABFFC3}" srcId="{62F6B2C0-2E5D-49F6-8F27-E1BA8B52D735}" destId="{737B6F3B-BDE5-449C-B34A-F2995C8C669B}" srcOrd="2" destOrd="0" parTransId="{7F0ED5C5-DA4D-440B-9371-83375E6D3517}" sibTransId="{70E43462-BD7D-4A36-A5F4-4691B3F6E844}"/>
    <dgm:cxn modelId="{D850F8E0-30CB-40FA-8402-32B92B5DED34}" type="presOf" srcId="{D065B90B-0114-4EAB-A929-CE0E5CFD12C0}" destId="{71D6B4DE-E467-406A-9AF9-4F4D82FB9010}" srcOrd="0" destOrd="0" presId="urn:microsoft.com/office/officeart/2005/8/layout/default"/>
    <dgm:cxn modelId="{756D6E9F-AB80-47A0-9129-9870DED46879}" srcId="{62F6B2C0-2E5D-49F6-8F27-E1BA8B52D735}" destId="{D065B90B-0114-4EAB-A929-CE0E5CFD12C0}" srcOrd="3" destOrd="0" parTransId="{BD3F5AEC-BDB4-4C5F-88F0-34CAAB423DC3}" sibTransId="{F8D3A2EB-4861-4639-A83E-6732F845AA55}"/>
    <dgm:cxn modelId="{F00D54D0-9C64-41D5-A5EF-E637697C8267}" type="presParOf" srcId="{87A8E162-0F20-4111-9BAC-35E8028C96B3}" destId="{160BE341-CCE9-4786-88F7-6B806EA5A595}" srcOrd="0" destOrd="0" presId="urn:microsoft.com/office/officeart/2005/8/layout/default"/>
    <dgm:cxn modelId="{EC2C1FBE-049D-449C-969D-00099C435C50}" type="presParOf" srcId="{87A8E162-0F20-4111-9BAC-35E8028C96B3}" destId="{E5CC3873-956F-4946-9F3F-9450D938BABC}" srcOrd="1" destOrd="0" presId="urn:microsoft.com/office/officeart/2005/8/layout/default"/>
    <dgm:cxn modelId="{EF8D4F63-9135-45A5-9BBA-FFF35C7B14C3}" type="presParOf" srcId="{87A8E162-0F20-4111-9BAC-35E8028C96B3}" destId="{23D1E4E2-68F9-4A0A-9521-865344222490}" srcOrd="2" destOrd="0" presId="urn:microsoft.com/office/officeart/2005/8/layout/default"/>
    <dgm:cxn modelId="{167C141B-49DB-4D42-BA86-54D758385EBE}" type="presParOf" srcId="{87A8E162-0F20-4111-9BAC-35E8028C96B3}" destId="{7A0F637D-9E47-4265-97CE-7C7D570C7E26}" srcOrd="3" destOrd="0" presId="urn:microsoft.com/office/officeart/2005/8/layout/default"/>
    <dgm:cxn modelId="{88A73902-63B2-44F7-BF24-F9B60A453F62}" type="presParOf" srcId="{87A8E162-0F20-4111-9BAC-35E8028C96B3}" destId="{1FE23657-233D-4807-ACF4-C7AA8F4AEBEC}" srcOrd="4" destOrd="0" presId="urn:microsoft.com/office/officeart/2005/8/layout/default"/>
    <dgm:cxn modelId="{FB34478A-591D-4223-813B-16550BF65B7C}" type="presParOf" srcId="{87A8E162-0F20-4111-9BAC-35E8028C96B3}" destId="{167FB424-304E-4A32-A22F-A8F0D9AB2B03}" srcOrd="5" destOrd="0" presId="urn:microsoft.com/office/officeart/2005/8/layout/default"/>
    <dgm:cxn modelId="{1616D8AA-1D2A-4FA7-8AEB-0C39EB7080F8}" type="presParOf" srcId="{87A8E162-0F20-4111-9BAC-35E8028C96B3}" destId="{71D6B4DE-E467-406A-9AF9-4F4D82FB9010}" srcOrd="6" destOrd="0" presId="urn:microsoft.com/office/officeart/2005/8/layout/default"/>
    <dgm:cxn modelId="{BBCAE286-7C20-47D4-A869-573290D53077}" type="presParOf" srcId="{87A8E162-0F20-4111-9BAC-35E8028C96B3}" destId="{9859E119-D101-444F-9198-87569C3547D2}" srcOrd="7" destOrd="0" presId="urn:microsoft.com/office/officeart/2005/8/layout/default"/>
    <dgm:cxn modelId="{2A93A86D-D8CE-4D9C-AA92-7F47FEE51686}" type="presParOf" srcId="{87A8E162-0F20-4111-9BAC-35E8028C96B3}" destId="{DD5B4932-B9D1-4BF9-BB26-BB28136E779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2F6B2C0-2E5D-49F6-8F27-E1BA8B52D735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9D92631-8A15-4459-9D05-B20DC10CE11D}">
      <dgm:prSet phldrT="[Text]" custT="1"/>
      <dgm:spPr/>
      <dgm:t>
        <a:bodyPr/>
        <a:lstStyle/>
        <a:p>
          <a:r>
            <a:rPr lang="fa-IR" sz="2400" dirty="0" smtClean="0"/>
            <a:t>پیاده سازی اتوماسیون امور ستادی</a:t>
          </a:r>
          <a:endParaRPr lang="en-US" sz="2400" dirty="0"/>
        </a:p>
      </dgm:t>
    </dgm:pt>
    <dgm:pt modelId="{F092E8EB-360A-413E-887B-D733AB319AF6}" type="parTrans" cxnId="{CB876187-9387-4E40-8924-8AA3AF83644D}">
      <dgm:prSet/>
      <dgm:spPr/>
      <dgm:t>
        <a:bodyPr/>
        <a:lstStyle/>
        <a:p>
          <a:endParaRPr lang="en-US"/>
        </a:p>
      </dgm:t>
    </dgm:pt>
    <dgm:pt modelId="{70507F98-396C-44F1-AEAF-7CD1C6CCF568}" type="sibTrans" cxnId="{CB876187-9387-4E40-8924-8AA3AF83644D}">
      <dgm:prSet/>
      <dgm:spPr/>
      <dgm:t>
        <a:bodyPr/>
        <a:lstStyle/>
        <a:p>
          <a:endParaRPr lang="en-US"/>
        </a:p>
      </dgm:t>
    </dgm:pt>
    <dgm:pt modelId="{737B6F3B-BDE5-449C-B34A-F2995C8C669B}">
      <dgm:prSet phldrT="[Text]" custT="1"/>
      <dgm:spPr/>
      <dgm:t>
        <a:bodyPr/>
        <a:lstStyle/>
        <a:p>
          <a:r>
            <a:rPr lang="fa-IR" sz="2400" dirty="0" smtClean="0"/>
            <a:t>طراحی،تجهیزو راه اندازی مراکزداده</a:t>
          </a:r>
          <a:endParaRPr lang="en-US" sz="2400" dirty="0"/>
        </a:p>
      </dgm:t>
    </dgm:pt>
    <dgm:pt modelId="{7F0ED5C5-DA4D-440B-9371-83375E6D3517}" type="parTrans" cxnId="{42B4C290-EAE3-4FB0-B293-F2E80CABFFC3}">
      <dgm:prSet/>
      <dgm:spPr/>
      <dgm:t>
        <a:bodyPr/>
        <a:lstStyle/>
        <a:p>
          <a:endParaRPr lang="en-US"/>
        </a:p>
      </dgm:t>
    </dgm:pt>
    <dgm:pt modelId="{70E43462-BD7D-4A36-A5F4-4691B3F6E844}" type="sibTrans" cxnId="{42B4C290-EAE3-4FB0-B293-F2E80CABFFC3}">
      <dgm:prSet/>
      <dgm:spPr/>
      <dgm:t>
        <a:bodyPr/>
        <a:lstStyle/>
        <a:p>
          <a:endParaRPr lang="en-US"/>
        </a:p>
      </dgm:t>
    </dgm:pt>
    <dgm:pt modelId="{D065B90B-0114-4EAB-A929-CE0E5CFD12C0}">
      <dgm:prSet phldrT="[Text]" custT="1"/>
      <dgm:spPr/>
      <dgm:t>
        <a:bodyPr/>
        <a:lstStyle/>
        <a:p>
          <a:r>
            <a:rPr lang="fa-IR" sz="2400" dirty="0" smtClean="0"/>
            <a:t>ایجاد و توسعه استاندارد های فن آوری اطلاعات</a:t>
          </a:r>
          <a:endParaRPr lang="en-US" sz="2400" dirty="0"/>
        </a:p>
      </dgm:t>
    </dgm:pt>
    <dgm:pt modelId="{BD3F5AEC-BDB4-4C5F-88F0-34CAAB423DC3}" type="parTrans" cxnId="{756D6E9F-AB80-47A0-9129-9870DED46879}">
      <dgm:prSet/>
      <dgm:spPr/>
      <dgm:t>
        <a:bodyPr/>
        <a:lstStyle/>
        <a:p>
          <a:endParaRPr lang="en-US"/>
        </a:p>
      </dgm:t>
    </dgm:pt>
    <dgm:pt modelId="{F8D3A2EB-4861-4639-A83E-6732F845AA55}" type="sibTrans" cxnId="{756D6E9F-AB80-47A0-9129-9870DED46879}">
      <dgm:prSet/>
      <dgm:spPr/>
      <dgm:t>
        <a:bodyPr/>
        <a:lstStyle/>
        <a:p>
          <a:endParaRPr lang="en-US"/>
        </a:p>
      </dgm:t>
    </dgm:pt>
    <dgm:pt modelId="{87A8E162-0F20-4111-9BAC-35E8028C96B3}" type="pres">
      <dgm:prSet presAssocID="{62F6B2C0-2E5D-49F6-8F27-E1BA8B52D73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D1E4E2-68F9-4A0A-9521-865344222490}" type="pres">
      <dgm:prSet presAssocID="{C9D92631-8A15-4459-9D05-B20DC10CE11D}" presName="node" presStyleLbl="node1" presStyleIdx="0" presStyleCnt="3" custScaleX="38127" custScaleY="6619" custLinFactNeighborX="20387" custLinFactNeighborY="109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0F637D-9E47-4265-97CE-7C7D570C7E26}" type="pres">
      <dgm:prSet presAssocID="{70507F98-396C-44F1-AEAF-7CD1C6CCF568}" presName="sibTrans" presStyleCnt="0"/>
      <dgm:spPr/>
    </dgm:pt>
    <dgm:pt modelId="{1FE23657-233D-4807-ACF4-C7AA8F4AEBEC}" type="pres">
      <dgm:prSet presAssocID="{737B6F3B-BDE5-449C-B34A-F2995C8C669B}" presName="node" presStyleLbl="node1" presStyleIdx="1" presStyleCnt="3" custScaleX="39846" custScaleY="7992" custLinFactNeighborX="-22838" custLinFactNeighborY="3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7FB424-304E-4A32-A22F-A8F0D9AB2B03}" type="pres">
      <dgm:prSet presAssocID="{70E43462-BD7D-4A36-A5F4-4691B3F6E844}" presName="sibTrans" presStyleCnt="0"/>
      <dgm:spPr/>
    </dgm:pt>
    <dgm:pt modelId="{71D6B4DE-E467-406A-9AF9-4F4D82FB9010}" type="pres">
      <dgm:prSet presAssocID="{D065B90B-0114-4EAB-A929-CE0E5CFD12C0}" presName="node" presStyleLbl="node1" presStyleIdx="2" presStyleCnt="3" custScaleX="40811" custScaleY="7878" custLinFactNeighborX="4511" custLinFactNeighborY="-348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6D6E9F-AB80-47A0-9129-9870DED46879}" srcId="{62F6B2C0-2E5D-49F6-8F27-E1BA8B52D735}" destId="{D065B90B-0114-4EAB-A929-CE0E5CFD12C0}" srcOrd="2" destOrd="0" parTransId="{BD3F5AEC-BDB4-4C5F-88F0-34CAAB423DC3}" sibTransId="{F8D3A2EB-4861-4639-A83E-6732F845AA55}"/>
    <dgm:cxn modelId="{9BFA4822-4F6A-4434-AE15-2CE7B44C3C07}" type="presOf" srcId="{D065B90B-0114-4EAB-A929-CE0E5CFD12C0}" destId="{71D6B4DE-E467-406A-9AF9-4F4D82FB9010}" srcOrd="0" destOrd="0" presId="urn:microsoft.com/office/officeart/2005/8/layout/default"/>
    <dgm:cxn modelId="{42B4C290-EAE3-4FB0-B293-F2E80CABFFC3}" srcId="{62F6B2C0-2E5D-49F6-8F27-E1BA8B52D735}" destId="{737B6F3B-BDE5-449C-B34A-F2995C8C669B}" srcOrd="1" destOrd="0" parTransId="{7F0ED5C5-DA4D-440B-9371-83375E6D3517}" sibTransId="{70E43462-BD7D-4A36-A5F4-4691B3F6E844}"/>
    <dgm:cxn modelId="{CB876187-9387-4E40-8924-8AA3AF83644D}" srcId="{62F6B2C0-2E5D-49F6-8F27-E1BA8B52D735}" destId="{C9D92631-8A15-4459-9D05-B20DC10CE11D}" srcOrd="0" destOrd="0" parTransId="{F092E8EB-360A-413E-887B-D733AB319AF6}" sibTransId="{70507F98-396C-44F1-AEAF-7CD1C6CCF568}"/>
    <dgm:cxn modelId="{9D59B653-4638-404C-A3F4-2E1FBB898F98}" type="presOf" srcId="{62F6B2C0-2E5D-49F6-8F27-E1BA8B52D735}" destId="{87A8E162-0F20-4111-9BAC-35E8028C96B3}" srcOrd="0" destOrd="0" presId="urn:microsoft.com/office/officeart/2005/8/layout/default"/>
    <dgm:cxn modelId="{A63CDACC-BFF2-41B4-A555-62EA93CDAE22}" type="presOf" srcId="{737B6F3B-BDE5-449C-B34A-F2995C8C669B}" destId="{1FE23657-233D-4807-ACF4-C7AA8F4AEBEC}" srcOrd="0" destOrd="0" presId="urn:microsoft.com/office/officeart/2005/8/layout/default"/>
    <dgm:cxn modelId="{1793C0D9-1FD4-4C5E-B2E3-15C9E5D99DA0}" type="presOf" srcId="{C9D92631-8A15-4459-9D05-B20DC10CE11D}" destId="{23D1E4E2-68F9-4A0A-9521-865344222490}" srcOrd="0" destOrd="0" presId="urn:microsoft.com/office/officeart/2005/8/layout/default"/>
    <dgm:cxn modelId="{B8AC62F1-28C8-483F-A976-5DDF47A84AD5}" type="presParOf" srcId="{87A8E162-0F20-4111-9BAC-35E8028C96B3}" destId="{23D1E4E2-68F9-4A0A-9521-865344222490}" srcOrd="0" destOrd="0" presId="urn:microsoft.com/office/officeart/2005/8/layout/default"/>
    <dgm:cxn modelId="{3CCA4866-9D93-4F20-BF2B-A093316C35B8}" type="presParOf" srcId="{87A8E162-0F20-4111-9BAC-35E8028C96B3}" destId="{7A0F637D-9E47-4265-97CE-7C7D570C7E26}" srcOrd="1" destOrd="0" presId="urn:microsoft.com/office/officeart/2005/8/layout/default"/>
    <dgm:cxn modelId="{3FDC2F33-A8CF-41FB-AD24-5D4AA2924CC0}" type="presParOf" srcId="{87A8E162-0F20-4111-9BAC-35E8028C96B3}" destId="{1FE23657-233D-4807-ACF4-C7AA8F4AEBEC}" srcOrd="2" destOrd="0" presId="urn:microsoft.com/office/officeart/2005/8/layout/default"/>
    <dgm:cxn modelId="{865CEEF1-52B1-473F-8F45-1E3026C04FE5}" type="presParOf" srcId="{87A8E162-0F20-4111-9BAC-35E8028C96B3}" destId="{167FB424-304E-4A32-A22F-A8F0D9AB2B03}" srcOrd="3" destOrd="0" presId="urn:microsoft.com/office/officeart/2005/8/layout/default"/>
    <dgm:cxn modelId="{9176C60C-CED2-42AB-AFD8-3A0DA4FD8895}" type="presParOf" srcId="{87A8E162-0F20-4111-9BAC-35E8028C96B3}" destId="{71D6B4DE-E467-406A-9AF9-4F4D82FB901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7852D5-8384-4822-88CB-A3CBEB8E6467}">
      <dsp:nvSpPr>
        <dsp:cNvPr id="0" name=""/>
        <dsp:cNvSpPr/>
      </dsp:nvSpPr>
      <dsp:spPr>
        <a:xfrm>
          <a:off x="2157310" y="204404"/>
          <a:ext cx="4161067" cy="8844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>
              <a:cs typeface="B Nazanin" panose="00000400000000000000" pitchFamily="2" charset="-78"/>
            </a:rPr>
            <a:t>ماده59 قانون برنامه سوم توسعه</a:t>
          </a:r>
          <a:endParaRPr lang="en-US" sz="2300" kern="1200" dirty="0">
            <a:cs typeface="B Nazanin" panose="00000400000000000000" pitchFamily="2" charset="-78"/>
          </a:endParaRPr>
        </a:p>
      </dsp:txBody>
      <dsp:txXfrm>
        <a:off x="2183214" y="230308"/>
        <a:ext cx="4109259" cy="832622"/>
      </dsp:txXfrm>
    </dsp:sp>
    <dsp:sp modelId="{0059BECA-FF9A-4F32-AFEF-DF859D039BFF}">
      <dsp:nvSpPr>
        <dsp:cNvPr id="0" name=""/>
        <dsp:cNvSpPr/>
      </dsp:nvSpPr>
      <dsp:spPr>
        <a:xfrm rot="2744794">
          <a:off x="5455946" y="1263670"/>
          <a:ext cx="514523" cy="309550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0"/>
                <a:satOff val="0"/>
                <a:lumOff val="0"/>
                <a:alphaOff val="0"/>
                <a:tint val="64000"/>
                <a:lumMod val="118000"/>
              </a:schemeClr>
            </a:gs>
            <a:gs pos="100000">
              <a:schemeClr val="accent1">
                <a:shade val="90000"/>
                <a:hueOff val="0"/>
                <a:satOff val="0"/>
                <a:lumOff val="0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>
        <a:off x="5548811" y="1325580"/>
        <a:ext cx="328793" cy="185730"/>
      </dsp:txXfrm>
    </dsp:sp>
    <dsp:sp modelId="{A4130A01-232B-4058-B4B7-28418783C7C3}">
      <dsp:nvSpPr>
        <dsp:cNvPr id="0" name=""/>
        <dsp:cNvSpPr/>
      </dsp:nvSpPr>
      <dsp:spPr>
        <a:xfrm>
          <a:off x="4912187" y="1877150"/>
          <a:ext cx="3482409" cy="680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tint val="64000"/>
                <a:lumMod val="11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تشکیل سازمان امور مالیاتی کشور</a:t>
          </a:r>
          <a:endParaRPr lang="en-US" sz="2300" kern="1200" dirty="0"/>
        </a:p>
      </dsp:txBody>
      <dsp:txXfrm>
        <a:off x="4932112" y="1897075"/>
        <a:ext cx="3442559" cy="640427"/>
      </dsp:txXfrm>
    </dsp:sp>
    <dsp:sp modelId="{3130E154-7C0C-42E0-B828-E59196E9163E}">
      <dsp:nvSpPr>
        <dsp:cNvPr id="0" name=""/>
        <dsp:cNvSpPr/>
      </dsp:nvSpPr>
      <dsp:spPr>
        <a:xfrm rot="7306564">
          <a:off x="2768004" y="1668121"/>
          <a:ext cx="838390" cy="309550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389030"/>
                <a:satOff val="-25038"/>
                <a:lumOff val="21854"/>
                <a:alphaOff val="0"/>
                <a:tint val="64000"/>
                <a:lumMod val="118000"/>
              </a:schemeClr>
            </a:gs>
            <a:gs pos="100000">
              <a:schemeClr val="accent1">
                <a:shade val="90000"/>
                <a:hueOff val="389030"/>
                <a:satOff val="-25038"/>
                <a:lumOff val="21854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/>
        </a:p>
      </dsp:txBody>
      <dsp:txXfrm rot="10800000">
        <a:off x="2860869" y="1730031"/>
        <a:ext cx="652660" cy="185730"/>
      </dsp:txXfrm>
    </dsp:sp>
    <dsp:sp modelId="{5C0578AC-6990-4C42-B2DA-AA5BB1C8F16C}">
      <dsp:nvSpPr>
        <dsp:cNvPr id="0" name=""/>
        <dsp:cNvSpPr/>
      </dsp:nvSpPr>
      <dsp:spPr>
        <a:xfrm>
          <a:off x="731502" y="2387129"/>
          <a:ext cx="3541860" cy="62849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tint val="64000"/>
                <a:lumMod val="118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300" kern="1200" dirty="0" smtClean="0"/>
            <a:t>طرح جامع اطلاعات مالیاتی</a:t>
          </a:r>
          <a:endParaRPr lang="en-US" sz="2300" kern="1200" dirty="0"/>
        </a:p>
      </dsp:txBody>
      <dsp:txXfrm>
        <a:off x="749910" y="2405537"/>
        <a:ext cx="3505044" cy="591677"/>
      </dsp:txXfrm>
    </dsp:sp>
    <dsp:sp modelId="{6C9106A4-B586-48FC-8289-2DF068028566}">
      <dsp:nvSpPr>
        <dsp:cNvPr id="0" name=""/>
        <dsp:cNvSpPr/>
      </dsp:nvSpPr>
      <dsp:spPr>
        <a:xfrm rot="263897">
          <a:off x="3713513" y="1586282"/>
          <a:ext cx="337542" cy="281886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shade val="90000"/>
                <a:hueOff val="778061"/>
                <a:satOff val="-50076"/>
                <a:lumOff val="43708"/>
                <a:alphaOff val="0"/>
                <a:tint val="64000"/>
                <a:lumMod val="118000"/>
              </a:schemeClr>
            </a:gs>
            <a:gs pos="100000">
              <a:schemeClr val="accent1">
                <a:shade val="90000"/>
                <a:hueOff val="778061"/>
                <a:satOff val="-50076"/>
                <a:lumOff val="43708"/>
                <a:alphaOff val="0"/>
                <a:tint val="92000"/>
                <a:alpha val="100000"/>
                <a:lumMod val="11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798079" y="1642659"/>
        <a:ext cx="168410" cy="1691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50BAC5-5F2B-4F9F-A366-D67F8BA982CF}">
      <dsp:nvSpPr>
        <dsp:cNvPr id="0" name=""/>
        <dsp:cNvSpPr/>
      </dsp:nvSpPr>
      <dsp:spPr>
        <a:xfrm>
          <a:off x="4659861" y="1550147"/>
          <a:ext cx="6063997" cy="77098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000" kern="1200" dirty="0" smtClean="0">
              <a:cs typeface="B Nazanin" panose="00000400000000000000" pitchFamily="2" charset="-78"/>
            </a:rPr>
            <a:t>افزایش رضایت مودیان</a:t>
          </a:r>
          <a:endParaRPr lang="en-US" sz="3000" kern="1200" dirty="0">
            <a:cs typeface="B Nazanin" panose="00000400000000000000" pitchFamily="2" charset="-78"/>
          </a:endParaRPr>
        </a:p>
      </dsp:txBody>
      <dsp:txXfrm>
        <a:off x="4659861" y="1550147"/>
        <a:ext cx="6063997" cy="770980"/>
      </dsp:txXfrm>
    </dsp:sp>
    <dsp:sp modelId="{F07E90E3-32CE-4F88-86FF-22D3E55B61F5}">
      <dsp:nvSpPr>
        <dsp:cNvPr id="0" name=""/>
        <dsp:cNvSpPr/>
      </dsp:nvSpPr>
      <dsp:spPr>
        <a:xfrm>
          <a:off x="708317" y="3652230"/>
          <a:ext cx="5962198" cy="816667"/>
        </a:xfrm>
        <a:prstGeom prst="rect">
          <a:avLst/>
        </a:prstGeom>
        <a:solidFill>
          <a:schemeClr val="accent1">
            <a:shade val="80000"/>
            <a:hueOff val="232767"/>
            <a:satOff val="-15854"/>
            <a:lumOff val="1172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000" kern="1200" dirty="0" smtClean="0">
              <a:cs typeface="B Nazanin" panose="00000400000000000000" pitchFamily="2" charset="-78"/>
            </a:rPr>
            <a:t>کاهش هزینه وصول</a:t>
          </a:r>
          <a:endParaRPr lang="en-US" sz="3000" kern="1200" dirty="0">
            <a:cs typeface="B Nazanin" panose="00000400000000000000" pitchFamily="2" charset="-78"/>
          </a:endParaRPr>
        </a:p>
      </dsp:txBody>
      <dsp:txXfrm>
        <a:off x="708317" y="3652230"/>
        <a:ext cx="5962198" cy="816667"/>
      </dsp:txXfrm>
    </dsp:sp>
    <dsp:sp modelId="{46D19963-670D-4447-9CBC-ED103C91FFB0}">
      <dsp:nvSpPr>
        <dsp:cNvPr id="0" name=""/>
        <dsp:cNvSpPr/>
      </dsp:nvSpPr>
      <dsp:spPr>
        <a:xfrm>
          <a:off x="5637398" y="587941"/>
          <a:ext cx="6194027" cy="764343"/>
        </a:xfrm>
        <a:prstGeom prst="rect">
          <a:avLst/>
        </a:prstGeom>
        <a:solidFill>
          <a:schemeClr val="accent1">
            <a:shade val="80000"/>
            <a:hueOff val="465535"/>
            <a:satOff val="-31708"/>
            <a:lumOff val="2345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000" kern="1200" dirty="0" smtClean="0">
              <a:cs typeface="B Nazanin" panose="00000400000000000000" pitchFamily="2" charset="-78"/>
            </a:rPr>
            <a:t>افزایش درآمدهای مالیاتی</a:t>
          </a:r>
          <a:endParaRPr lang="en-US" sz="3000" kern="1200" dirty="0">
            <a:cs typeface="B Nazanin" panose="00000400000000000000" pitchFamily="2" charset="-78"/>
          </a:endParaRPr>
        </a:p>
      </dsp:txBody>
      <dsp:txXfrm>
        <a:off x="5637398" y="587941"/>
        <a:ext cx="6194027" cy="764343"/>
      </dsp:txXfrm>
    </dsp:sp>
    <dsp:sp modelId="{C4AED7CA-8EED-4B5C-9854-8FED7FCD710B}">
      <dsp:nvSpPr>
        <dsp:cNvPr id="0" name=""/>
        <dsp:cNvSpPr/>
      </dsp:nvSpPr>
      <dsp:spPr>
        <a:xfrm>
          <a:off x="3107231" y="2591029"/>
          <a:ext cx="5314149" cy="786046"/>
        </a:xfrm>
        <a:prstGeom prst="rect">
          <a:avLst/>
        </a:prstGeom>
        <a:solidFill>
          <a:schemeClr val="accent1">
            <a:shade val="80000"/>
            <a:hueOff val="698302"/>
            <a:satOff val="-47562"/>
            <a:lumOff val="3517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000" kern="1200" dirty="0" smtClean="0">
              <a:cs typeface="B Nazanin" panose="00000400000000000000" pitchFamily="2" charset="-78"/>
            </a:rPr>
            <a:t>کاهش فرار مالیاتی</a:t>
          </a:r>
          <a:endParaRPr lang="en-US" sz="3000" kern="1200" dirty="0">
            <a:cs typeface="B Nazanin" panose="00000400000000000000" pitchFamily="2" charset="-78"/>
          </a:endParaRPr>
        </a:p>
      </dsp:txBody>
      <dsp:txXfrm>
        <a:off x="3107231" y="2591029"/>
        <a:ext cx="5314149" cy="7860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DF261-78CF-47FC-AF46-B6CF9E4A6D5A}">
      <dsp:nvSpPr>
        <dsp:cNvPr id="0" name=""/>
        <dsp:cNvSpPr/>
      </dsp:nvSpPr>
      <dsp:spPr>
        <a:xfrm>
          <a:off x="3313127" y="2151522"/>
          <a:ext cx="4277779" cy="64546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راه اندازی و اجرای دفتر مدیریت تغییر</a:t>
          </a:r>
          <a:endParaRPr lang="en-US" sz="2400" kern="1200" dirty="0"/>
        </a:p>
      </dsp:txBody>
      <dsp:txXfrm>
        <a:off x="3313127" y="2151522"/>
        <a:ext cx="4277779" cy="645465"/>
      </dsp:txXfrm>
    </dsp:sp>
    <dsp:sp modelId="{CE194066-5BA8-4FD3-A773-FECEB8D48899}">
      <dsp:nvSpPr>
        <dsp:cNvPr id="0" name=""/>
        <dsp:cNvSpPr/>
      </dsp:nvSpPr>
      <dsp:spPr>
        <a:xfrm>
          <a:off x="4024993" y="1116102"/>
          <a:ext cx="4277779" cy="645465"/>
        </a:xfrm>
        <a:prstGeom prst="rect">
          <a:avLst/>
        </a:prstGeom>
        <a:gradFill rotWithShape="0">
          <a:gsLst>
            <a:gs pos="0">
              <a:schemeClr val="accent5">
                <a:hueOff val="1219212"/>
                <a:satOff val="-9721"/>
                <a:lumOff val="-7353"/>
                <a:alphaOff val="0"/>
                <a:tint val="98000"/>
                <a:lumMod val="114000"/>
              </a:schemeClr>
            </a:gs>
            <a:gs pos="100000">
              <a:schemeClr val="accent5">
                <a:hueOff val="1219212"/>
                <a:satOff val="-9721"/>
                <a:lumOff val="-735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راه اندازی و اجرای دفتر مدیریت برنامه</a:t>
          </a:r>
          <a:endParaRPr lang="en-US" sz="2400" kern="1200" dirty="0"/>
        </a:p>
      </dsp:txBody>
      <dsp:txXfrm>
        <a:off x="4024993" y="1116102"/>
        <a:ext cx="4277779" cy="645465"/>
      </dsp:txXfrm>
    </dsp:sp>
    <dsp:sp modelId="{B47853F9-C057-4F66-92F7-1D1887796913}">
      <dsp:nvSpPr>
        <dsp:cNvPr id="0" name=""/>
        <dsp:cNvSpPr/>
      </dsp:nvSpPr>
      <dsp:spPr>
        <a:xfrm>
          <a:off x="8630835" y="470650"/>
          <a:ext cx="2075707" cy="3462357"/>
        </a:xfrm>
        <a:prstGeom prst="rect">
          <a:avLst/>
        </a:prstGeom>
        <a:gradFill rotWithShape="0">
          <a:gsLst>
            <a:gs pos="0">
              <a:schemeClr val="accent5">
                <a:hueOff val="2438425"/>
                <a:satOff val="-19443"/>
                <a:lumOff val="-14705"/>
                <a:alphaOff val="0"/>
                <a:tint val="98000"/>
                <a:lumMod val="114000"/>
              </a:schemeClr>
            </a:gs>
            <a:gs pos="100000">
              <a:schemeClr val="accent5">
                <a:hueOff val="2438425"/>
                <a:satOff val="-19443"/>
                <a:lumOff val="-1470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200" kern="1200" dirty="0" smtClean="0"/>
            <a:t>مدیریت طرح</a:t>
          </a:r>
          <a:endParaRPr lang="en-US" sz="3200" kern="1200" dirty="0"/>
        </a:p>
      </dsp:txBody>
      <dsp:txXfrm>
        <a:off x="8630835" y="470650"/>
        <a:ext cx="2075707" cy="34623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BE341-CCE9-4786-88F7-6B806EA5A595}">
      <dsp:nvSpPr>
        <dsp:cNvPr id="0" name=""/>
        <dsp:cNvSpPr/>
      </dsp:nvSpPr>
      <dsp:spPr>
        <a:xfrm>
          <a:off x="3644152" y="174807"/>
          <a:ext cx="5086483" cy="551717"/>
        </a:xfrm>
        <a:prstGeom prst="rect">
          <a:avLst/>
        </a:prstGeom>
        <a:solidFill>
          <a:schemeClr val="bg1">
            <a:lumMod val="6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تدوین استراتژی فن آوری طلاعات</a:t>
          </a:r>
          <a:endParaRPr lang="en-US" sz="2000" kern="1200" dirty="0"/>
        </a:p>
      </dsp:txBody>
      <dsp:txXfrm>
        <a:off x="3644152" y="174807"/>
        <a:ext cx="5086483" cy="551717"/>
      </dsp:txXfrm>
    </dsp:sp>
    <dsp:sp modelId="{23D1E4E2-68F9-4A0A-9521-865344222490}">
      <dsp:nvSpPr>
        <dsp:cNvPr id="0" name=""/>
        <dsp:cNvSpPr/>
      </dsp:nvSpPr>
      <dsp:spPr>
        <a:xfrm>
          <a:off x="4687047" y="851173"/>
          <a:ext cx="4279066" cy="601114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ارتقای شبکه محلی و گسترده و ارتباطات راه دور</a:t>
          </a:r>
          <a:endParaRPr lang="en-US" sz="2000" kern="1200" dirty="0"/>
        </a:p>
      </dsp:txBody>
      <dsp:txXfrm>
        <a:off x="4687047" y="851173"/>
        <a:ext cx="4279066" cy="601114"/>
      </dsp:txXfrm>
    </dsp:sp>
    <dsp:sp modelId="{1FE23657-233D-4807-ACF4-C7AA8F4AEBEC}">
      <dsp:nvSpPr>
        <dsp:cNvPr id="0" name=""/>
        <dsp:cNvSpPr/>
      </dsp:nvSpPr>
      <dsp:spPr>
        <a:xfrm>
          <a:off x="5171116" y="2336480"/>
          <a:ext cx="4279066" cy="512127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/>
            <a:t>ایجاد و توسعه کانون های پردازش مرکزی</a:t>
          </a:r>
          <a:endParaRPr lang="en-US" sz="2000" kern="1200" dirty="0"/>
        </a:p>
      </dsp:txBody>
      <dsp:txXfrm>
        <a:off x="5171116" y="2336480"/>
        <a:ext cx="4279066" cy="512127"/>
      </dsp:txXfrm>
    </dsp:sp>
    <dsp:sp modelId="{71D6B4DE-E467-406A-9AF9-4F4D82FB9010}">
      <dsp:nvSpPr>
        <dsp:cNvPr id="0" name=""/>
        <dsp:cNvSpPr/>
      </dsp:nvSpPr>
      <dsp:spPr>
        <a:xfrm>
          <a:off x="4881979" y="1524655"/>
          <a:ext cx="4349928" cy="665043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kern="1200" dirty="0" smtClean="0"/>
            <a:t>مطالعه امکان سنجی کانون های پردازش مرکزی و مراکز داده</a:t>
          </a:r>
          <a:endParaRPr lang="en-US" sz="1600" kern="1200" dirty="0"/>
        </a:p>
      </dsp:txBody>
      <dsp:txXfrm>
        <a:off x="4881979" y="1524655"/>
        <a:ext cx="4349928" cy="665043"/>
      </dsp:txXfrm>
    </dsp:sp>
    <dsp:sp modelId="{DD5B4932-B9D1-4BF9-BB26-BB28136E7798}">
      <dsp:nvSpPr>
        <dsp:cNvPr id="0" name=""/>
        <dsp:cNvSpPr/>
      </dsp:nvSpPr>
      <dsp:spPr>
        <a:xfrm>
          <a:off x="9489757" y="872705"/>
          <a:ext cx="2581218" cy="3215846"/>
        </a:xfrm>
        <a:prstGeom prst="rect">
          <a:avLst/>
        </a:prstGeom>
        <a:solidFill>
          <a:srgbClr val="94F96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000" kern="1200" dirty="0" smtClean="0"/>
            <a:t>زیر ساخت</a:t>
          </a:r>
          <a:endParaRPr lang="en-US" sz="4000" kern="1200" dirty="0"/>
        </a:p>
      </dsp:txBody>
      <dsp:txXfrm>
        <a:off x="9489757" y="872705"/>
        <a:ext cx="2581218" cy="32158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1E4E2-68F9-4A0A-9521-865344222490}">
      <dsp:nvSpPr>
        <dsp:cNvPr id="0" name=""/>
        <dsp:cNvSpPr/>
      </dsp:nvSpPr>
      <dsp:spPr>
        <a:xfrm>
          <a:off x="3189579" y="1599213"/>
          <a:ext cx="4597806" cy="4789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پیاده سازی اتوماسیون امور ستادی</a:t>
          </a:r>
          <a:endParaRPr lang="en-US" sz="2400" kern="1200" dirty="0"/>
        </a:p>
      </dsp:txBody>
      <dsp:txXfrm>
        <a:off x="3189579" y="1599213"/>
        <a:ext cx="4597806" cy="478918"/>
      </dsp:txXfrm>
    </dsp:sp>
    <dsp:sp modelId="{1FE23657-233D-4807-ACF4-C7AA8F4AEBEC}">
      <dsp:nvSpPr>
        <dsp:cNvPr id="0" name=""/>
        <dsp:cNvSpPr/>
      </dsp:nvSpPr>
      <dsp:spPr>
        <a:xfrm>
          <a:off x="3780721" y="786773"/>
          <a:ext cx="4805104" cy="578262"/>
        </a:xfrm>
        <a:prstGeom prst="rect">
          <a:avLst/>
        </a:prstGeom>
        <a:solidFill>
          <a:schemeClr val="accent2">
            <a:hueOff val="-9882860"/>
            <a:satOff val="45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طراحی،تجهیزو راه اندازی مراکزداده</a:t>
          </a:r>
          <a:endParaRPr lang="en-US" sz="2400" kern="1200" dirty="0"/>
        </a:p>
      </dsp:txBody>
      <dsp:txXfrm>
        <a:off x="3780721" y="786773"/>
        <a:ext cx="4805104" cy="578262"/>
      </dsp:txXfrm>
    </dsp:sp>
    <dsp:sp modelId="{71D6B4DE-E467-406A-9AF9-4F4D82FB9010}">
      <dsp:nvSpPr>
        <dsp:cNvPr id="0" name=""/>
        <dsp:cNvSpPr/>
      </dsp:nvSpPr>
      <dsp:spPr>
        <a:xfrm>
          <a:off x="4118740" y="21666"/>
          <a:ext cx="4921475" cy="570013"/>
        </a:xfrm>
        <a:prstGeom prst="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/>
            <a:t>ایجاد و توسعه استاندارد های فن آوری اطلاعات</a:t>
          </a:r>
          <a:endParaRPr lang="en-US" sz="2400" kern="1200" dirty="0"/>
        </a:p>
      </dsp:txBody>
      <dsp:txXfrm>
        <a:off x="4118740" y="21666"/>
        <a:ext cx="4921475" cy="5700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4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88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10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3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0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9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70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11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55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88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7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65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7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2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30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7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46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18C4817-7A6E-4E52-8D2F-FB92FB88D4C0}" type="datetimeFigureOut">
              <a:rPr lang="en-US" smtClean="0"/>
              <a:t>5/12/2020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71422CC-BDA8-44EC-941A-2C6FD6052C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965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0"/>
            <a:ext cx="11532197" cy="668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2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ln>
            <a:gradFill>
              <a:gsLst>
                <a:gs pos="0">
                  <a:srgbClr val="F595C7"/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0"/>
            <a:ext cx="10849812" cy="1680632"/>
          </a:xfrm>
        </p:spPr>
        <p:txBody>
          <a:bodyPr/>
          <a:lstStyle/>
          <a:p>
            <a:pPr algn="r"/>
            <a:r>
              <a:rPr lang="fa-IR" sz="48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تدوین کننده:دکتر احمد غفارزاده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/>
            </a:r>
            <a:br>
              <a:rPr lang="en-US" sz="48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</a:br>
            <a:r>
              <a:rPr lang="fa-IR" sz="48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مشاور و مدرس مالیاتی</a:t>
            </a:r>
            <a:endParaRPr lang="en-US" sz="4800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63" y="5235101"/>
            <a:ext cx="594037" cy="59403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54954" y="5290457"/>
            <a:ext cx="2790029" cy="4833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ahmadghaffarzadeh2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3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942" y="2325844"/>
            <a:ext cx="10694044" cy="430624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7200" dirty="0" smtClean="0">
                <a:cs typeface="B Nazanin" panose="00000400000000000000" pitchFamily="2" charset="-78"/>
              </a:rPr>
              <a:t>طرح جامع مالیاتی</a:t>
            </a:r>
            <a:endParaRPr lang="en-US" sz="7200" dirty="0"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4" y="6249426"/>
            <a:ext cx="365760" cy="3657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0006" y="6266330"/>
            <a:ext cx="1682931" cy="3488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14775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436" y="-146794"/>
            <a:ext cx="10603459" cy="1293014"/>
          </a:xfrm>
        </p:spPr>
        <p:txBody>
          <a:bodyPr/>
          <a:lstStyle/>
          <a:p>
            <a:r>
              <a:rPr lang="fa-IR" b="1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آسیب شناسی نظام مالیاتی ایران بر مبنای مطالعات انجام گرفته</a:t>
            </a:r>
            <a:endParaRPr lang="en-US" b="1" dirty="0">
              <a:solidFill>
                <a:schemeClr val="accent2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7186560"/>
              </p:ext>
            </p:extLst>
          </p:nvPr>
        </p:nvGraphicFramePr>
        <p:xfrm>
          <a:off x="1155700" y="2603500"/>
          <a:ext cx="8824913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744583" y="6139544"/>
            <a:ext cx="2142307" cy="281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accent1">
                    <a:lumMod val="50000"/>
                  </a:schemeClr>
                </a:solidFill>
              </a:rPr>
              <a:t>ahmadghaffarzadeh2</a:t>
            </a:r>
            <a:endParaRPr lang="en-US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08" y="6052248"/>
            <a:ext cx="455767" cy="45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9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2438"/>
            <a:ext cx="12192000" cy="44689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800" dirty="0" smtClean="0">
                <a:cs typeface="B Nazanin" panose="00000400000000000000" pitchFamily="2" charset="-78"/>
              </a:rPr>
              <a:t>اهداف طرح جامع مالیاتی                 </a:t>
            </a:r>
            <a:endParaRPr lang="en-US" sz="4800" dirty="0"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0561523"/>
              </p:ext>
            </p:extLst>
          </p:nvPr>
        </p:nvGraphicFramePr>
        <p:xfrm>
          <a:off x="0" y="2253803"/>
          <a:ext cx="12192000" cy="4604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38" y="6110152"/>
            <a:ext cx="378822" cy="37882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27017" y="6204858"/>
            <a:ext cx="1619794" cy="18941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6129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10745125" cy="706964"/>
          </a:xfrm>
        </p:spPr>
        <p:txBody>
          <a:bodyPr/>
          <a:lstStyle/>
          <a:p>
            <a:r>
              <a:rPr lang="fa-I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B Nazanin" panose="00000400000000000000" pitchFamily="2" charset="-78"/>
              </a:rPr>
              <a:t>پروژه های محورهای پنجگانه طرح جامع</a:t>
            </a:r>
            <a:endParaRPr lang="en-US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3" y="2329323"/>
            <a:ext cx="9302912" cy="33952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2" y="5724559"/>
            <a:ext cx="340377" cy="34037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49086" y="5724559"/>
            <a:ext cx="1632857" cy="3403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77976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US" dirty="0"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9104652"/>
              </p:ext>
            </p:extLst>
          </p:nvPr>
        </p:nvGraphicFramePr>
        <p:xfrm>
          <a:off x="218942" y="2356832"/>
          <a:ext cx="11462196" cy="40954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221"/>
                <a:gridCol w="7791719"/>
                <a:gridCol w="2099256"/>
              </a:tblGrid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تعداد پروژه ها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شرح                                         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نام محور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10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تهیه(خرید،بومی سازی و اختصاصی سازی)و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پیاده سازی نرم افزار یکپارچه مالیاتی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نظام یکپارچه مالیاتی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7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ارتقای زیرساخت های سازمان امور مالیاتی از ابعاد فن آوری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و فرآیندی             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زیر ساخت               </a:t>
                      </a: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6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موارد مرتبط با مدیریت امور کارکنان و منابع انسانی سازمان                          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منابع انسانی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7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ارتباط باسازمان با مودیان مالیاتی و سایر صاحبان منافع (بازنگری و اصلاح قوانین و مقررات)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صاحبان منافع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2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سازماندهی و تشکیل سازمان اجرای طرح جامع مالیاتی                                  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مدیریت طرح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  <a:tr h="585069"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5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تقسیم برخی از پروژه</a:t>
                      </a:r>
                      <a:r>
                        <a:rPr lang="fa-IR" baseline="0" dirty="0" smtClean="0">
                          <a:cs typeface="B Nazanin" panose="00000400000000000000" pitchFamily="2" charset="-78"/>
                        </a:rPr>
                        <a:t> ها و اضافه شده                                                         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dirty="0" smtClean="0">
                          <a:cs typeface="B Nazanin" panose="00000400000000000000" pitchFamily="2" charset="-78"/>
                        </a:rPr>
                        <a:t>_                </a:t>
                      </a:r>
                      <a:endParaRPr lang="en-US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277047"/>
            <a:ext cx="340378" cy="3403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09897" y="6323856"/>
            <a:ext cx="2063932" cy="24676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ahmadghaffarzadeh2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45659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2" y="2228977"/>
            <a:ext cx="11462197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sz="6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cs typeface="B Nazanin" panose="00000400000000000000" pitchFamily="2" charset="-78"/>
              </a:rPr>
              <a:t>پروژه ها _محور صاحبان منافع</a:t>
            </a:r>
            <a:endParaRPr lang="en-US" sz="60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cs typeface="B Nazanin" panose="000004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ghtScreen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62" y="5905847"/>
            <a:ext cx="327220" cy="3272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55448" y="5970407"/>
            <a:ext cx="1652175" cy="19375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ahmadghaffarzadeh2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4241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076" y="548665"/>
            <a:ext cx="8761413" cy="706964"/>
          </a:xfrm>
        </p:spPr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فهرست پروژه ها                      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58933" y="2204787"/>
            <a:ext cx="1571222" cy="308927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صاحبان منافع</a:t>
            </a:r>
            <a:endParaRPr lang="en-US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121" y="1568082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طرح ریزی روابط با صاحبان منافع           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6264" y="2204787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بازنگری و اصلاح سیاست های مالیاتی    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6962" y="2902366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تعریف و پیاده سازی خدمات مودیان      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6264" y="4236650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طراحی و ایجاد شورای عالی اطلاعات مالیاتی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0395" y="4949395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تدوین برنامه جلوگیری از فرار مالیاتی      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0395" y="5646974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توسعه شبکه تامین                                                   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5" name="Elbow Connector 4"/>
          <p:cNvCxnSpPr/>
          <p:nvPr/>
        </p:nvCxnSpPr>
        <p:spPr>
          <a:xfrm rot="16200000" flipH="1">
            <a:off x="9804076" y="2552184"/>
            <a:ext cx="1006671" cy="311876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rot="5400000" flipH="1" flipV="1">
            <a:off x="9747142" y="4303906"/>
            <a:ext cx="1142688" cy="334027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98740" y="3561919"/>
            <a:ext cx="9787944" cy="6181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بازنگری و بهبود قوانین ،مقررات و آیین نامه های امور مالیاتی                                                                  </a:t>
            </a:r>
            <a:endParaRPr 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73329" y="6373686"/>
            <a:ext cx="1859003" cy="22786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ahmadghaffarzadeh2</a:t>
            </a:r>
            <a:endParaRPr lang="en-US" sz="12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21" y="6292803"/>
            <a:ext cx="389635" cy="389635"/>
          </a:xfrm>
          <a:prstGeom prst="rect">
            <a:avLst/>
          </a:prstGeom>
        </p:spPr>
      </p:pic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3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tint val="64000"/>
                <a:lumMod val="118000"/>
              </a:schemeClr>
            </a:gs>
            <a:gs pos="100000">
              <a:schemeClr val="accent5">
                <a:tint val="92000"/>
                <a:alpha val="100000"/>
                <a:lumMod val="1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1886"/>
            <a:ext cx="12192000" cy="724988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5293" y="0"/>
            <a:ext cx="8761413" cy="1492373"/>
          </a:xfrm>
        </p:spPr>
        <p:txBody>
          <a:bodyPr/>
          <a:lstStyle/>
          <a:p>
            <a:endParaRPr lang="en-US" sz="4800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10931" y="851152"/>
            <a:ext cx="9084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Nazanin" panose="00000400000000000000" pitchFamily="2" charset="-78"/>
              </a:rPr>
              <a:t>پروژه ها _محور مدیریت طرح              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91885" y="5675439"/>
            <a:ext cx="353441" cy="35344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75211" y="5773783"/>
            <a:ext cx="1867989" cy="1567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ahmadghaffarzadeh2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5668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39788"/>
            <a:ext cx="8875059" cy="44240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فهرست پروژه ها                 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079368"/>
              </p:ext>
            </p:extLst>
          </p:nvPr>
        </p:nvGraphicFramePr>
        <p:xfrm>
          <a:off x="484094" y="2245659"/>
          <a:ext cx="11497235" cy="4383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" y="5904040"/>
            <a:ext cx="301188" cy="3011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09897" y="5930537"/>
            <a:ext cx="1632857" cy="24819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50240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" b="14039"/>
          <a:stretch/>
        </p:blipFill>
        <p:spPr>
          <a:xfrm>
            <a:off x="-91440" y="14208"/>
            <a:ext cx="12283440" cy="702248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0309375">
            <a:off x="3358833" y="1349143"/>
            <a:ext cx="8071314" cy="706964"/>
          </a:xfrm>
        </p:spPr>
        <p:txBody>
          <a:bodyPr/>
          <a:lstStyle/>
          <a:p>
            <a:r>
              <a:rPr lang="fa-IR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Nazanin" panose="00000400000000000000" pitchFamily="2" charset="-78"/>
              </a:rPr>
              <a:t>پروژه های محور نظام یکپارچه مالیاتی</a:t>
            </a:r>
            <a:endParaRPr lang="en-US" sz="4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471696" y="5643499"/>
            <a:ext cx="391195" cy="3911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92778" y="5682343"/>
            <a:ext cx="1619794" cy="31350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08776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فهرست پروژه ها            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388" y="1680632"/>
            <a:ext cx="11672047" cy="517736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716598" y="2110051"/>
            <a:ext cx="2184308" cy="414057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cs typeface="B Nazanin" panose="00000400000000000000" pitchFamily="2" charset="-78"/>
              </a:rPr>
              <a:t>نرم افزار و نظام جامع عملیاتی  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9144" y="1764601"/>
            <a:ext cx="8659906" cy="39055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خرید،اصلاح،بومی سازی و اجرای آزمایشی نرم افزار پکپارچه مالیاتی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9144" y="2274245"/>
            <a:ext cx="8659906" cy="37863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طراحی و اجرای شماره شناسایی مودیان      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2388" y="2771973"/>
            <a:ext cx="8659906" cy="39248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انتخاب حسابرسی بر مبنای ریسک(کوتاه مدت)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2388" y="3283551"/>
            <a:ext cx="8659906" cy="3669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استادارد سازی فرآیندها                         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69144" y="3794172"/>
            <a:ext cx="8659906" cy="385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شناسایی و آماده سازی(تبدیل و انتقال)داده ها  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144" y="4298484"/>
            <a:ext cx="8659906" cy="40328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تدارک،نصب و تحویل سخت افزار نظام یکپارچه مالیاتی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9144" y="4819338"/>
            <a:ext cx="8659906" cy="37651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مهندسی محورفرآیندهای کاری             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69144" y="5313417"/>
            <a:ext cx="8659906" cy="39401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پیاده سازی های نرم افزار سیستم یکپارچه مالیاتی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9144" y="5824995"/>
            <a:ext cx="8659906" cy="39305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انتخاب حسابرسی بر مبنای ریسک(بلند مدت)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6394" y="6335616"/>
            <a:ext cx="8659906" cy="37869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طرح خدمات پشتیبانی و نگه داری                                                                               </a:t>
            </a:r>
            <a:endParaRPr lang="en-US" sz="2000" dirty="0">
              <a:cs typeface="B Nazanin" panose="00000400000000000000" pitchFamily="2" charset="-78"/>
            </a:endParaRPr>
          </a:p>
        </p:txBody>
      </p:sp>
      <p:cxnSp>
        <p:nvCxnSpPr>
          <p:cNvPr id="20" name="Elbow Connector 19"/>
          <p:cNvCxnSpPr/>
          <p:nvPr/>
        </p:nvCxnSpPr>
        <p:spPr>
          <a:xfrm rot="16200000" flipH="1">
            <a:off x="8412437" y="2453172"/>
            <a:ext cx="1882588" cy="699247"/>
          </a:xfrm>
          <a:prstGeom prst="bentConnector3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Elbow Connector 21"/>
          <p:cNvCxnSpPr/>
          <p:nvPr/>
        </p:nvCxnSpPr>
        <p:spPr>
          <a:xfrm rot="5400000" flipH="1" flipV="1">
            <a:off x="8116562" y="4761454"/>
            <a:ext cx="2436530" cy="763541"/>
          </a:xfrm>
          <a:prstGeom prst="bentConnector3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90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9634" y="91440"/>
            <a:ext cx="12192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8765" y="1027456"/>
            <a:ext cx="8761413" cy="706964"/>
          </a:xfrm>
        </p:spPr>
        <p:txBody>
          <a:bodyPr/>
          <a:lstStyle/>
          <a:p>
            <a:r>
              <a:rPr lang="fa-IR" sz="4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cs typeface="B Nazanin" panose="00000400000000000000" pitchFamily="2" charset="-78"/>
              </a:rPr>
              <a:t>پروژه ها _محور زیر ساخت          </a:t>
            </a:r>
            <a:endParaRPr lang="en-US" sz="4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20" y="5311485"/>
            <a:ext cx="390452" cy="39045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40526" y="5396394"/>
            <a:ext cx="1619794" cy="22063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2079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9660" y="449232"/>
            <a:ext cx="8761413" cy="706964"/>
          </a:xfrm>
        </p:spPr>
        <p:txBody>
          <a:bodyPr/>
          <a:lstStyle/>
          <a:p>
            <a:r>
              <a:rPr lang="fa-IR" dirty="0" smtClean="0"/>
              <a:t>فهرست پروژه ها                  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11025"/>
              </p:ext>
            </p:extLst>
          </p:nvPr>
        </p:nvGraphicFramePr>
        <p:xfrm>
          <a:off x="121024" y="1411941"/>
          <a:ext cx="12070976" cy="5244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8708176"/>
              </p:ext>
            </p:extLst>
          </p:nvPr>
        </p:nvGraphicFramePr>
        <p:xfrm>
          <a:off x="300318" y="4370294"/>
          <a:ext cx="12070976" cy="3872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94" y="6211389"/>
            <a:ext cx="339636" cy="3396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83771" y="6296298"/>
            <a:ext cx="1907177" cy="1698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ahmadghaffarzadeh2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93137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942" y="1269504"/>
            <a:ext cx="8761413" cy="706964"/>
          </a:xfrm>
        </p:spPr>
        <p:txBody>
          <a:bodyPr/>
          <a:lstStyle/>
          <a:p>
            <a:pPr algn="r"/>
            <a:r>
              <a:rPr lang="fa-IR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cs typeface="B Nazanin" panose="00000400000000000000" pitchFamily="2" charset="-78"/>
              </a:rPr>
              <a:t>پروژه ها _محور منابع انسانی</a:t>
            </a:r>
            <a:endParaRPr 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82" y="5618621"/>
            <a:ext cx="366076" cy="36607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10343" y="5664499"/>
            <a:ext cx="1985554" cy="2743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ahmadghaffarzadeh2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3080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فهرست پروژه ها           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980613" y="2269566"/>
            <a:ext cx="1707776" cy="368449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/>
              <a:t>منابع انسانی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73306" y="2649071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تدوین استراتژی توسعه منابع انسانی و مدل ارایه خدمات آن                            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573306" y="3151842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مطالعه و طراحی ساختار سازمانی مناسب                                                           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73306" y="3654613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تدوین استراتژی آموزشی و برنامه ریزی اجرای آن                                              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73306" y="4157384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اصلاح و همسو سازیی خدمات منابع انسانی                                                         </a:t>
            </a:r>
          </a:p>
        </p:txBody>
      </p:sp>
      <p:sp>
        <p:nvSpPr>
          <p:cNvPr id="9" name="Rectangle 8"/>
          <p:cNvSpPr/>
          <p:nvPr/>
        </p:nvSpPr>
        <p:spPr>
          <a:xfrm>
            <a:off x="1573306" y="4660155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پیاده سازی و اجرای ساختار سازمانی                                               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73306" y="5162926"/>
            <a:ext cx="7826188" cy="457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اجرای آموزش طرح جامع مالیاتی                                                                 </a:t>
            </a:r>
            <a:endParaRPr lang="en-US" dirty="0"/>
          </a:p>
        </p:txBody>
      </p:sp>
      <p:cxnSp>
        <p:nvCxnSpPr>
          <p:cNvPr id="12" name="Elbow Connector 11"/>
          <p:cNvCxnSpPr/>
          <p:nvPr/>
        </p:nvCxnSpPr>
        <p:spPr>
          <a:xfrm rot="16200000" flipH="1">
            <a:off x="9167112" y="3069712"/>
            <a:ext cx="1234142" cy="39286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Elbow Connector 15"/>
          <p:cNvCxnSpPr/>
          <p:nvPr/>
        </p:nvCxnSpPr>
        <p:spPr>
          <a:xfrm rot="5400000" flipH="1" flipV="1">
            <a:off x="9167112" y="4578025"/>
            <a:ext cx="1234142" cy="39286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992186" y="5954060"/>
            <a:ext cx="1894705" cy="1724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ahmadghaffarzadeh2</a:t>
            </a:r>
            <a:endParaRPr lang="en-US" sz="12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3" y="5786083"/>
            <a:ext cx="508373" cy="508373"/>
          </a:xfrm>
          <a:prstGeom prst="rect">
            <a:avLst/>
          </a:prstGeom>
        </p:spPr>
      </p:pic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21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t="-10022" r="-446" b="7158"/>
          <a:stretch/>
        </p:blipFill>
        <p:spPr>
          <a:xfrm>
            <a:off x="0" y="-783772"/>
            <a:ext cx="12370526" cy="785769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8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B Nazanin" panose="00000400000000000000" pitchFamily="2" charset="-78"/>
              </a:rPr>
              <a:t>پایان               </a:t>
            </a:r>
            <a:endParaRPr lang="en-US" sz="8800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56" y="5250896"/>
            <a:ext cx="510195" cy="5101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9794" y="5303520"/>
            <a:ext cx="2612572" cy="40494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ahmadghaffarzadeh2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3588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264</TotalTime>
  <Words>433</Words>
  <Application>Microsoft Office PowerPoint</Application>
  <PresentationFormat>Widescreen</PresentationFormat>
  <Paragraphs>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 Nazanin</vt:lpstr>
      <vt:lpstr>Century Gothic</vt:lpstr>
      <vt:lpstr>Times New Roman</vt:lpstr>
      <vt:lpstr>Wingdings 3</vt:lpstr>
      <vt:lpstr>Ion Boardroom</vt:lpstr>
      <vt:lpstr>PowerPoint Presentation</vt:lpstr>
      <vt:lpstr>تدوین کننده:دکتر احمد غفارزاده مشاور و مدرس مالیاتی</vt:lpstr>
      <vt:lpstr>طرح جامع مالیاتی</vt:lpstr>
      <vt:lpstr>آسیب شناسی نظام مالیاتی ایران بر مبنای مطالعات انجام گرفته</vt:lpstr>
      <vt:lpstr>اهداف طرح جامع مالیاتی                 </vt:lpstr>
      <vt:lpstr>پروژه های محورهای پنجگانه طرح جامع</vt:lpstr>
      <vt:lpstr>PowerPoint Presentation</vt:lpstr>
      <vt:lpstr>پروژه ها _محور صاحبان منافع</vt:lpstr>
      <vt:lpstr>فهرست پروژه ها                       </vt:lpstr>
      <vt:lpstr>PowerPoint Presentation</vt:lpstr>
      <vt:lpstr>فهرست پروژه ها                  </vt:lpstr>
      <vt:lpstr>پروژه های محور نظام یکپارچه مالیاتی</vt:lpstr>
      <vt:lpstr>فهرست پروژه ها              </vt:lpstr>
      <vt:lpstr>پروژه ها _محور زیر ساخت          </vt:lpstr>
      <vt:lpstr>فهرست پروژه ها                  </vt:lpstr>
      <vt:lpstr>پروژه ها _محور منابع انسانی</vt:lpstr>
      <vt:lpstr>فهرست پروژه ها             </vt:lpstr>
      <vt:lpstr>پایان             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Salami</dc:creator>
  <cp:lastModifiedBy>Ms Salami</cp:lastModifiedBy>
  <cp:revision>36</cp:revision>
  <dcterms:created xsi:type="dcterms:W3CDTF">2020-05-09T09:34:14Z</dcterms:created>
  <dcterms:modified xsi:type="dcterms:W3CDTF">2020-05-12T08:18:58Z</dcterms:modified>
</cp:coreProperties>
</file>